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258" r:id="rId5"/>
    <p:sldId id="302" r:id="rId6"/>
    <p:sldId id="259" r:id="rId7"/>
    <p:sldId id="264" r:id="rId8"/>
    <p:sldId id="265" r:id="rId9"/>
    <p:sldId id="268" r:id="rId10"/>
    <p:sldId id="303" r:id="rId11"/>
    <p:sldId id="273" r:id="rId12"/>
    <p:sldId id="294" r:id="rId13"/>
    <p:sldId id="279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  <a:srgbClr val="FCFDD7"/>
    <a:srgbClr val="F7FA86"/>
    <a:srgbClr val="80008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717" autoAdjust="0"/>
  </p:normalViewPr>
  <p:slideViewPr>
    <p:cSldViewPr>
      <p:cViewPr>
        <p:scale>
          <a:sx n="100" d="100"/>
          <a:sy n="100" d="100"/>
        </p:scale>
        <p:origin x="-738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41893-2BDB-4474-AB99-01E11D49F232}" type="doc">
      <dgm:prSet loTypeId="urn:microsoft.com/office/officeart/2005/8/layout/hList7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146A1D7-EE47-4C83-99ED-E624D735CE9A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0" i="1" dirty="0" smtClean="0"/>
            <a:t>Основная цель  </a:t>
          </a:r>
          <a:r>
            <a:rPr lang="ru-RU" i="1" dirty="0" smtClean="0"/>
            <a:t>культурно-досуговой деятельности в детском саду - </a:t>
          </a:r>
          <a:endParaRPr lang="ru-RU" i="1" dirty="0"/>
        </a:p>
      </dgm:t>
    </dgm:pt>
    <dgm:pt modelId="{64D573A8-A2D1-4206-AFE9-2A580EA50376}" type="parTrans" cxnId="{EBF78F72-E9D0-4E6A-B3C6-B3C1E63E7CCC}">
      <dgm:prSet/>
      <dgm:spPr/>
      <dgm:t>
        <a:bodyPr/>
        <a:lstStyle/>
        <a:p>
          <a:endParaRPr lang="ru-RU"/>
        </a:p>
      </dgm:t>
    </dgm:pt>
    <dgm:pt modelId="{0EC45F26-C7DE-4420-8DF3-B334FEE77FD7}" type="sibTrans" cxnId="{EBF78F72-E9D0-4E6A-B3C6-B3C1E63E7CCC}">
      <dgm:prSet/>
      <dgm:spPr/>
      <dgm:t>
        <a:bodyPr/>
        <a:lstStyle/>
        <a:p>
          <a:endParaRPr lang="ru-RU"/>
        </a:p>
      </dgm:t>
    </dgm:pt>
    <dgm:pt modelId="{246B1C5E-7464-4C46-90CC-1EC8336DC40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0" i="1" dirty="0" smtClean="0"/>
            <a:t>воспитание у ребенка потребности в эмоциональном восприятии жизни и движении.</a:t>
          </a:r>
        </a:p>
      </dgm:t>
    </dgm:pt>
    <dgm:pt modelId="{A32E1FDE-161B-4842-BEF9-726ED395DF8C}" type="parTrans" cxnId="{BBB6E738-0120-4436-85FF-A9DED1E58604}">
      <dgm:prSet/>
      <dgm:spPr/>
      <dgm:t>
        <a:bodyPr/>
        <a:lstStyle/>
        <a:p>
          <a:endParaRPr lang="ru-RU"/>
        </a:p>
      </dgm:t>
    </dgm:pt>
    <dgm:pt modelId="{D7C9D96D-5626-4080-842A-B2416867C4AB}" type="sibTrans" cxnId="{BBB6E738-0120-4436-85FF-A9DED1E58604}">
      <dgm:prSet/>
      <dgm:spPr/>
      <dgm:t>
        <a:bodyPr/>
        <a:lstStyle/>
        <a:p>
          <a:endParaRPr lang="ru-RU"/>
        </a:p>
      </dgm:t>
    </dgm:pt>
    <dgm:pt modelId="{75A2D2ED-09FA-42BB-BFED-71A08F4D8B97}" type="pres">
      <dgm:prSet presAssocID="{09E41893-2BDB-4474-AB99-01E11D49F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C8AC1-9C4B-4AF2-B00D-77556D977917}" type="pres">
      <dgm:prSet presAssocID="{09E41893-2BDB-4474-AB99-01E11D49F232}" presName="fgShape" presStyleLbl="fgShp" presStyleIdx="0" presStyleCnt="1"/>
      <dgm:spPr>
        <a:prstGeom prst="ribbon2">
          <a:avLst/>
        </a:prstGeom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0"/>
          <a:tileRect/>
        </a:gradFill>
      </dgm:spPr>
      <dgm:t>
        <a:bodyPr/>
        <a:lstStyle/>
        <a:p>
          <a:endParaRPr lang="ru-RU"/>
        </a:p>
      </dgm:t>
    </dgm:pt>
    <dgm:pt modelId="{041A8714-2492-4696-8087-A8CB0F172DB6}" type="pres">
      <dgm:prSet presAssocID="{09E41893-2BDB-4474-AB99-01E11D49F232}" presName="linComp" presStyleCnt="0"/>
      <dgm:spPr/>
    </dgm:pt>
    <dgm:pt modelId="{AD6B153E-012C-4149-B678-40B1E1770BDD}" type="pres">
      <dgm:prSet presAssocID="{6146A1D7-EE47-4C83-99ED-E624D735CE9A}" presName="compNode" presStyleCnt="0"/>
      <dgm:spPr/>
    </dgm:pt>
    <dgm:pt modelId="{BC03F053-F889-46BC-A316-35C7607A0B2A}" type="pres">
      <dgm:prSet presAssocID="{6146A1D7-EE47-4C83-99ED-E624D735CE9A}" presName="bkgdShape" presStyleLbl="node1" presStyleIdx="0" presStyleCnt="2" custLinFactNeighborX="1939" custLinFactNeighborY="-410"/>
      <dgm:spPr/>
      <dgm:t>
        <a:bodyPr/>
        <a:lstStyle/>
        <a:p>
          <a:endParaRPr lang="ru-RU"/>
        </a:p>
      </dgm:t>
    </dgm:pt>
    <dgm:pt modelId="{7289431E-1CC2-4100-A7BA-53C5714EC948}" type="pres">
      <dgm:prSet presAssocID="{6146A1D7-EE47-4C83-99ED-E624D735CE9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57C9-39F8-4F4B-836F-8B0D81CDF03A}" type="pres">
      <dgm:prSet presAssocID="{6146A1D7-EE47-4C83-99ED-E624D735CE9A}" presName="invisiNode" presStyleLbl="node1" presStyleIdx="0" presStyleCnt="2"/>
      <dgm:spPr/>
    </dgm:pt>
    <dgm:pt modelId="{D5C7EA7C-4E44-4318-9727-54741F7E0F71}" type="pres">
      <dgm:prSet presAssocID="{6146A1D7-EE47-4C83-99ED-E624D735CE9A}" presName="imagNode" presStyleLbl="fgImgPlace1" presStyleIdx="0" presStyleCnt="2" custScaleX="129766" custScaleY="124269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7E8E94-6095-4AD7-88FD-193AC7739631}" type="pres">
      <dgm:prSet presAssocID="{0EC45F26-C7DE-4420-8DF3-B334FEE77F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5BE22F-077C-4CB2-A753-3E00B401E0A6}" type="pres">
      <dgm:prSet presAssocID="{246B1C5E-7464-4C46-90CC-1EC8336DC40A}" presName="compNode" presStyleCnt="0"/>
      <dgm:spPr/>
    </dgm:pt>
    <dgm:pt modelId="{6E4F2DCA-2084-4229-9C4B-EB440ABC3E78}" type="pres">
      <dgm:prSet presAssocID="{246B1C5E-7464-4C46-90CC-1EC8336DC40A}" presName="bkgdShape" presStyleLbl="node1" presStyleIdx="1" presStyleCnt="2"/>
      <dgm:spPr/>
      <dgm:t>
        <a:bodyPr/>
        <a:lstStyle/>
        <a:p>
          <a:endParaRPr lang="ru-RU"/>
        </a:p>
      </dgm:t>
    </dgm:pt>
    <dgm:pt modelId="{6A643D34-342F-4C57-BB83-B300E57C4ADB}" type="pres">
      <dgm:prSet presAssocID="{246B1C5E-7464-4C46-90CC-1EC8336DC40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C2C6C-3E78-43C1-90B5-97C40C2A9E39}" type="pres">
      <dgm:prSet presAssocID="{246B1C5E-7464-4C46-90CC-1EC8336DC40A}" presName="invisiNode" presStyleLbl="node1" presStyleIdx="1" presStyleCnt="2"/>
      <dgm:spPr/>
    </dgm:pt>
    <dgm:pt modelId="{CD88E36E-7B46-46C7-84BB-7640F557E9B8}" type="pres">
      <dgm:prSet presAssocID="{246B1C5E-7464-4C46-90CC-1EC8336DC40A}" presName="imagNode" presStyleLbl="fgImgPlace1" presStyleIdx="1" presStyleCnt="2" custScaleX="123358" custScaleY="123359" custLinFactNeighborX="-4330" custLinFactNeighborY="14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FA0C3A2-1EC4-4B4D-ABC5-A8756F3C5DE6}" type="presOf" srcId="{09E41893-2BDB-4474-AB99-01E11D49F232}" destId="{75A2D2ED-09FA-42BB-BFED-71A08F4D8B97}" srcOrd="0" destOrd="0" presId="urn:microsoft.com/office/officeart/2005/8/layout/hList7#1"/>
    <dgm:cxn modelId="{EBF78F72-E9D0-4E6A-B3C6-B3C1E63E7CCC}" srcId="{09E41893-2BDB-4474-AB99-01E11D49F232}" destId="{6146A1D7-EE47-4C83-99ED-E624D735CE9A}" srcOrd="0" destOrd="0" parTransId="{64D573A8-A2D1-4206-AFE9-2A580EA50376}" sibTransId="{0EC45F26-C7DE-4420-8DF3-B334FEE77FD7}"/>
    <dgm:cxn modelId="{05D6CF3D-D923-4E67-8F84-2ABCEF052A5A}" type="presOf" srcId="{6146A1D7-EE47-4C83-99ED-E624D735CE9A}" destId="{7289431E-1CC2-4100-A7BA-53C5714EC948}" srcOrd="1" destOrd="0" presId="urn:microsoft.com/office/officeart/2005/8/layout/hList7#1"/>
    <dgm:cxn modelId="{23492C15-9066-4611-8EA7-DBD2931C2816}" type="presOf" srcId="{6146A1D7-EE47-4C83-99ED-E624D735CE9A}" destId="{BC03F053-F889-46BC-A316-35C7607A0B2A}" srcOrd="0" destOrd="0" presId="urn:microsoft.com/office/officeart/2005/8/layout/hList7#1"/>
    <dgm:cxn modelId="{BBB6E738-0120-4436-85FF-A9DED1E58604}" srcId="{09E41893-2BDB-4474-AB99-01E11D49F232}" destId="{246B1C5E-7464-4C46-90CC-1EC8336DC40A}" srcOrd="1" destOrd="0" parTransId="{A32E1FDE-161B-4842-BEF9-726ED395DF8C}" sibTransId="{D7C9D96D-5626-4080-842A-B2416867C4AB}"/>
    <dgm:cxn modelId="{D0DA0C1F-E81B-4AE4-86EC-F772EBE4A5BC}" type="presOf" srcId="{246B1C5E-7464-4C46-90CC-1EC8336DC40A}" destId="{6A643D34-342F-4C57-BB83-B300E57C4ADB}" srcOrd="1" destOrd="0" presId="urn:microsoft.com/office/officeart/2005/8/layout/hList7#1"/>
    <dgm:cxn modelId="{FB52F754-FD9E-44E1-8DD6-D7A40A4D30A2}" type="presOf" srcId="{0EC45F26-C7DE-4420-8DF3-B334FEE77FD7}" destId="{AF7E8E94-6095-4AD7-88FD-193AC7739631}" srcOrd="0" destOrd="0" presId="urn:microsoft.com/office/officeart/2005/8/layout/hList7#1"/>
    <dgm:cxn modelId="{CCD993A5-159F-4013-AA39-28E7054EA4BD}" type="presOf" srcId="{246B1C5E-7464-4C46-90CC-1EC8336DC40A}" destId="{6E4F2DCA-2084-4229-9C4B-EB440ABC3E78}" srcOrd="0" destOrd="0" presId="urn:microsoft.com/office/officeart/2005/8/layout/hList7#1"/>
    <dgm:cxn modelId="{C8740AE2-6C7C-49F8-807B-995CE1357AE9}" type="presParOf" srcId="{75A2D2ED-09FA-42BB-BFED-71A08F4D8B97}" destId="{6EFC8AC1-9C4B-4AF2-B00D-77556D977917}" srcOrd="0" destOrd="0" presId="urn:microsoft.com/office/officeart/2005/8/layout/hList7#1"/>
    <dgm:cxn modelId="{E72C0D92-FAD7-4490-9C9E-88A383F3CF1A}" type="presParOf" srcId="{75A2D2ED-09FA-42BB-BFED-71A08F4D8B97}" destId="{041A8714-2492-4696-8087-A8CB0F172DB6}" srcOrd="1" destOrd="0" presId="urn:microsoft.com/office/officeart/2005/8/layout/hList7#1"/>
    <dgm:cxn modelId="{A78F0DB8-15E5-4153-82BC-54F5FA15C25E}" type="presParOf" srcId="{041A8714-2492-4696-8087-A8CB0F172DB6}" destId="{AD6B153E-012C-4149-B678-40B1E1770BDD}" srcOrd="0" destOrd="0" presId="urn:microsoft.com/office/officeart/2005/8/layout/hList7#1"/>
    <dgm:cxn modelId="{E2828237-2AC7-46A0-BC27-1B1BAF8EC382}" type="presParOf" srcId="{AD6B153E-012C-4149-B678-40B1E1770BDD}" destId="{BC03F053-F889-46BC-A316-35C7607A0B2A}" srcOrd="0" destOrd="0" presId="urn:microsoft.com/office/officeart/2005/8/layout/hList7#1"/>
    <dgm:cxn modelId="{A7BECD86-582A-4289-AA21-651D25F74F8B}" type="presParOf" srcId="{AD6B153E-012C-4149-B678-40B1E1770BDD}" destId="{7289431E-1CC2-4100-A7BA-53C5714EC948}" srcOrd="1" destOrd="0" presId="urn:microsoft.com/office/officeart/2005/8/layout/hList7#1"/>
    <dgm:cxn modelId="{72EECFC9-D1D1-457B-A905-E17F96403AA9}" type="presParOf" srcId="{AD6B153E-012C-4149-B678-40B1E1770BDD}" destId="{C61757C9-39F8-4F4B-836F-8B0D81CDF03A}" srcOrd="2" destOrd="0" presId="urn:microsoft.com/office/officeart/2005/8/layout/hList7#1"/>
    <dgm:cxn modelId="{23032253-A69A-4ECE-A707-2285DCB179A4}" type="presParOf" srcId="{AD6B153E-012C-4149-B678-40B1E1770BDD}" destId="{D5C7EA7C-4E44-4318-9727-54741F7E0F71}" srcOrd="3" destOrd="0" presId="urn:microsoft.com/office/officeart/2005/8/layout/hList7#1"/>
    <dgm:cxn modelId="{78A9CC09-64EF-44EB-A7E1-17DD3B2C2AAB}" type="presParOf" srcId="{041A8714-2492-4696-8087-A8CB0F172DB6}" destId="{AF7E8E94-6095-4AD7-88FD-193AC7739631}" srcOrd="1" destOrd="0" presId="urn:microsoft.com/office/officeart/2005/8/layout/hList7#1"/>
    <dgm:cxn modelId="{E5E906B7-2FED-4CC3-9958-C93B1F13A24D}" type="presParOf" srcId="{041A8714-2492-4696-8087-A8CB0F172DB6}" destId="{715BE22F-077C-4CB2-A753-3E00B401E0A6}" srcOrd="2" destOrd="0" presId="urn:microsoft.com/office/officeart/2005/8/layout/hList7#1"/>
    <dgm:cxn modelId="{8B19C823-EC0F-454E-8BCA-05518E010EC5}" type="presParOf" srcId="{715BE22F-077C-4CB2-A753-3E00B401E0A6}" destId="{6E4F2DCA-2084-4229-9C4B-EB440ABC3E78}" srcOrd="0" destOrd="0" presId="urn:microsoft.com/office/officeart/2005/8/layout/hList7#1"/>
    <dgm:cxn modelId="{EF9FEE70-92E2-468B-BA9F-09F958DF585D}" type="presParOf" srcId="{715BE22F-077C-4CB2-A753-3E00B401E0A6}" destId="{6A643D34-342F-4C57-BB83-B300E57C4ADB}" srcOrd="1" destOrd="0" presId="urn:microsoft.com/office/officeart/2005/8/layout/hList7#1"/>
    <dgm:cxn modelId="{5797DB0A-83CF-4917-9317-5EF1DF4AA1C5}" type="presParOf" srcId="{715BE22F-077C-4CB2-A753-3E00B401E0A6}" destId="{FAFC2C6C-3E78-43C1-90B5-97C40C2A9E39}" srcOrd="2" destOrd="0" presId="urn:microsoft.com/office/officeart/2005/8/layout/hList7#1"/>
    <dgm:cxn modelId="{9FD8FA38-2122-440E-945A-423A5F58DF16}" type="presParOf" srcId="{715BE22F-077C-4CB2-A753-3E00B401E0A6}" destId="{CD88E36E-7B46-46C7-84BB-7640F557E9B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4F335-7FA5-4EC3-8D63-025DFD55D1B5}" type="doc">
      <dgm:prSet loTypeId="urn:microsoft.com/office/officeart/2005/8/layout/radial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938FDA-C791-4E58-A37C-6A706C665CCA}">
      <dgm:prSet custT="1"/>
      <dgm:spPr/>
      <dgm:t>
        <a:bodyPr/>
        <a:lstStyle/>
        <a:p>
          <a:pPr rtl="0"/>
          <a:r>
            <a:rPr lang="ru-RU" sz="2800" b="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rPr>
            <a:t>Виды </a:t>
          </a:r>
          <a:r>
            <a:rPr lang="ru-RU" sz="2800" b="0" dirty="0" err="1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rPr>
            <a:t>культурно-досуговой</a:t>
          </a:r>
          <a:r>
            <a:rPr lang="ru-RU" sz="2800" b="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rPr>
            <a:t> деятельности.</a:t>
          </a:r>
          <a:endParaRPr lang="ru-RU" sz="2800" b="0" dirty="0">
            <a:solidFill>
              <a:schemeClr val="accent4">
                <a:lumMod val="50000"/>
              </a:schemeClr>
            </a:solidFill>
            <a:latin typeface="Monotype Corsiva" pitchFamily="66" charset="0"/>
          </a:endParaRPr>
        </a:p>
      </dgm:t>
    </dgm:pt>
    <dgm:pt modelId="{81AB72AB-3ACD-4FD4-8816-80C9B604AB12}" type="parTrans" cxnId="{B8A733F1-899A-4D05-9E4C-55FF72AD5981}">
      <dgm:prSet/>
      <dgm:spPr/>
      <dgm:t>
        <a:bodyPr/>
        <a:lstStyle/>
        <a:p>
          <a:endParaRPr lang="ru-RU"/>
        </a:p>
      </dgm:t>
    </dgm:pt>
    <dgm:pt modelId="{643C71CF-C040-4C2B-B8D1-A39F5C20F2C5}" type="sibTrans" cxnId="{B8A733F1-899A-4D05-9E4C-55FF72AD5981}">
      <dgm:prSet/>
      <dgm:spPr/>
      <dgm:t>
        <a:bodyPr/>
        <a:lstStyle/>
        <a:p>
          <a:endParaRPr lang="ru-RU"/>
        </a:p>
      </dgm:t>
    </dgm:pt>
    <dgm:pt modelId="{7B07F066-302F-4D77-A169-6BE289D215BB}">
      <dgm:prSet custT="1"/>
      <dgm:spPr/>
      <dgm:t>
        <a:bodyPr/>
        <a:lstStyle/>
        <a:p>
          <a:pPr rtl="0"/>
          <a:r>
            <a:rPr lang="ru-RU" sz="2400" i="1" dirty="0" smtClean="0">
              <a:solidFill>
                <a:schemeClr val="accent4">
                  <a:lumMod val="50000"/>
                </a:schemeClr>
              </a:solidFill>
            </a:rPr>
            <a:t>отдых </a:t>
          </a:r>
          <a:endParaRPr lang="ru-RU" sz="2400" i="1" dirty="0">
            <a:solidFill>
              <a:schemeClr val="accent4">
                <a:lumMod val="50000"/>
              </a:schemeClr>
            </a:solidFill>
          </a:endParaRPr>
        </a:p>
      </dgm:t>
    </dgm:pt>
    <dgm:pt modelId="{6B74EA7D-28AD-48B4-8F03-AF31E8CE2E5E}" type="parTrans" cxnId="{BC69BBDE-D8E3-469F-A1C2-56DF5D8778FD}">
      <dgm:prSet/>
      <dgm:spPr/>
      <dgm:t>
        <a:bodyPr/>
        <a:lstStyle/>
        <a:p>
          <a:endParaRPr lang="ru-RU"/>
        </a:p>
      </dgm:t>
    </dgm:pt>
    <dgm:pt modelId="{C68CC319-5389-4EFC-9062-B9B0CB9E5091}" type="sibTrans" cxnId="{BC69BBDE-D8E3-469F-A1C2-56DF5D8778FD}">
      <dgm:prSet/>
      <dgm:spPr/>
      <dgm:t>
        <a:bodyPr/>
        <a:lstStyle/>
        <a:p>
          <a:endParaRPr lang="ru-RU"/>
        </a:p>
      </dgm:t>
    </dgm:pt>
    <dgm:pt modelId="{02996678-2747-4CCC-9B7C-F180D04FC332}">
      <dgm:prSet custT="1"/>
      <dgm:spPr/>
      <dgm:t>
        <a:bodyPr/>
        <a:lstStyle/>
        <a:p>
          <a:pPr algn="ctr" rtl="0"/>
          <a:r>
            <a:rPr lang="ru-RU" sz="2000" i="1" dirty="0" smtClean="0">
              <a:solidFill>
                <a:schemeClr val="accent4">
                  <a:lumMod val="50000"/>
                </a:schemeClr>
              </a:solidFill>
            </a:rPr>
            <a:t>развлечения</a:t>
          </a:r>
          <a:endParaRPr lang="ru-RU" sz="2000" i="1" dirty="0">
            <a:solidFill>
              <a:schemeClr val="accent4">
                <a:lumMod val="50000"/>
              </a:schemeClr>
            </a:solidFill>
          </a:endParaRPr>
        </a:p>
      </dgm:t>
    </dgm:pt>
    <dgm:pt modelId="{D85E571B-ECC7-4C6E-A719-AFB9F1DF443A}" type="parTrans" cxnId="{3359651C-E24C-45F2-B72E-3BE3EB5365E8}">
      <dgm:prSet/>
      <dgm:spPr/>
      <dgm:t>
        <a:bodyPr/>
        <a:lstStyle/>
        <a:p>
          <a:endParaRPr lang="ru-RU"/>
        </a:p>
      </dgm:t>
    </dgm:pt>
    <dgm:pt modelId="{EAF9ABA8-CFFE-4E96-9731-EDED24906C83}" type="sibTrans" cxnId="{3359651C-E24C-45F2-B72E-3BE3EB5365E8}">
      <dgm:prSet/>
      <dgm:spPr/>
      <dgm:t>
        <a:bodyPr/>
        <a:lstStyle/>
        <a:p>
          <a:endParaRPr lang="ru-RU"/>
        </a:p>
      </dgm:t>
    </dgm:pt>
    <dgm:pt modelId="{0B83843F-FECF-460B-8BEB-9DA8A78AD3FA}">
      <dgm:prSet custT="1"/>
      <dgm:spPr/>
      <dgm:t>
        <a:bodyPr/>
        <a:lstStyle/>
        <a:p>
          <a:pPr rtl="0"/>
          <a:r>
            <a:rPr lang="ru-RU" sz="2400" i="1" dirty="0" smtClean="0">
              <a:solidFill>
                <a:schemeClr val="accent4">
                  <a:lumMod val="50000"/>
                </a:schemeClr>
              </a:solidFill>
            </a:rPr>
            <a:t>праздники</a:t>
          </a:r>
          <a:endParaRPr lang="ru-RU" sz="2400" i="1" dirty="0">
            <a:solidFill>
              <a:schemeClr val="accent4">
                <a:lumMod val="50000"/>
              </a:schemeClr>
            </a:solidFill>
          </a:endParaRPr>
        </a:p>
      </dgm:t>
    </dgm:pt>
    <dgm:pt modelId="{1941C8EA-F079-4FE5-A0C0-4CC1AAE55256}" type="parTrans" cxnId="{476945FC-A536-4AAF-8A7F-39A5AA76968A}">
      <dgm:prSet/>
      <dgm:spPr/>
      <dgm:t>
        <a:bodyPr/>
        <a:lstStyle/>
        <a:p>
          <a:endParaRPr lang="ru-RU"/>
        </a:p>
      </dgm:t>
    </dgm:pt>
    <dgm:pt modelId="{E9DF18A9-99E6-4D9C-AE93-D5C55E6322B9}" type="sibTrans" cxnId="{476945FC-A536-4AAF-8A7F-39A5AA76968A}">
      <dgm:prSet/>
      <dgm:spPr/>
      <dgm:t>
        <a:bodyPr/>
        <a:lstStyle/>
        <a:p>
          <a:endParaRPr lang="ru-RU"/>
        </a:p>
      </dgm:t>
    </dgm:pt>
    <dgm:pt modelId="{F826F4AB-91B1-45E5-85B5-7CEDED00D7CD}">
      <dgm:prSet custT="1"/>
      <dgm:spPr/>
      <dgm:t>
        <a:bodyPr/>
        <a:lstStyle/>
        <a:p>
          <a:pPr rtl="0"/>
          <a:r>
            <a:rPr lang="ru-RU" sz="2000" i="1" dirty="0" smtClean="0">
              <a:solidFill>
                <a:schemeClr val="accent4">
                  <a:lumMod val="50000"/>
                </a:schemeClr>
              </a:solidFill>
            </a:rPr>
            <a:t>самостоятельная деятельность </a:t>
          </a:r>
          <a:endParaRPr lang="ru-RU" sz="2000" i="1" dirty="0">
            <a:solidFill>
              <a:schemeClr val="accent4">
                <a:lumMod val="50000"/>
              </a:schemeClr>
            </a:solidFill>
          </a:endParaRPr>
        </a:p>
      </dgm:t>
    </dgm:pt>
    <dgm:pt modelId="{5200DC8B-C936-4EA0-B2BF-4D3AEDE51819}" type="parTrans" cxnId="{B850D03A-F244-40A6-980F-6E3FFB0D5466}">
      <dgm:prSet/>
      <dgm:spPr/>
      <dgm:t>
        <a:bodyPr/>
        <a:lstStyle/>
        <a:p>
          <a:endParaRPr lang="ru-RU"/>
        </a:p>
      </dgm:t>
    </dgm:pt>
    <dgm:pt modelId="{1B012EEA-838A-4CC5-8D18-F6F60370CD1F}" type="sibTrans" cxnId="{B850D03A-F244-40A6-980F-6E3FFB0D5466}">
      <dgm:prSet/>
      <dgm:spPr/>
      <dgm:t>
        <a:bodyPr/>
        <a:lstStyle/>
        <a:p>
          <a:endParaRPr lang="ru-RU"/>
        </a:p>
      </dgm:t>
    </dgm:pt>
    <dgm:pt modelId="{16F31B56-4422-4844-9ED9-96F7558AABE7}">
      <dgm:prSet custT="1"/>
      <dgm:spPr/>
      <dgm:t>
        <a:bodyPr/>
        <a:lstStyle/>
        <a:p>
          <a:pPr rtl="0"/>
          <a:r>
            <a:rPr lang="ru-RU" sz="2400" i="1" dirty="0" smtClean="0">
              <a:solidFill>
                <a:schemeClr val="accent4">
                  <a:lumMod val="50000"/>
                </a:schemeClr>
              </a:solidFill>
            </a:rPr>
            <a:t>творчество</a:t>
          </a:r>
          <a:endParaRPr lang="ru-RU" sz="2400" i="1" dirty="0">
            <a:solidFill>
              <a:schemeClr val="accent4">
                <a:lumMod val="50000"/>
              </a:schemeClr>
            </a:solidFill>
          </a:endParaRPr>
        </a:p>
      </dgm:t>
    </dgm:pt>
    <dgm:pt modelId="{66B8A3F4-35A2-438A-BCEE-5C3B08C7E90A}" type="parTrans" cxnId="{44993F4B-D8F0-4016-ABA8-F2C67F8C52AD}">
      <dgm:prSet/>
      <dgm:spPr/>
      <dgm:t>
        <a:bodyPr/>
        <a:lstStyle/>
        <a:p>
          <a:endParaRPr lang="ru-RU"/>
        </a:p>
      </dgm:t>
    </dgm:pt>
    <dgm:pt modelId="{9EF67224-C3EA-4A07-8376-CC3BE755C7EB}" type="sibTrans" cxnId="{44993F4B-D8F0-4016-ABA8-F2C67F8C52AD}">
      <dgm:prSet/>
      <dgm:spPr/>
      <dgm:t>
        <a:bodyPr/>
        <a:lstStyle/>
        <a:p>
          <a:endParaRPr lang="ru-RU"/>
        </a:p>
      </dgm:t>
    </dgm:pt>
    <dgm:pt modelId="{CF85FB77-9B8E-4157-AFA3-85775C333D93}" type="pres">
      <dgm:prSet presAssocID="{B0E4F335-7FA5-4EC3-8D63-025DFD55D1B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81DD23-1656-46EB-A7D4-5C3EE9F69D60}" type="pres">
      <dgm:prSet presAssocID="{B0E4F335-7FA5-4EC3-8D63-025DFD55D1B5}" presName="cycle" presStyleCnt="0"/>
      <dgm:spPr/>
    </dgm:pt>
    <dgm:pt modelId="{6BC42155-89FD-4645-A295-FC4A76CA59E9}" type="pres">
      <dgm:prSet presAssocID="{B0E4F335-7FA5-4EC3-8D63-025DFD55D1B5}" presName="centerShape" presStyleCnt="0"/>
      <dgm:spPr/>
    </dgm:pt>
    <dgm:pt modelId="{F5B721C2-082C-49CE-9DB2-74543A0E580E}" type="pres">
      <dgm:prSet presAssocID="{B0E4F335-7FA5-4EC3-8D63-025DFD55D1B5}" presName="connSite" presStyleLbl="node1" presStyleIdx="0" presStyleCnt="7"/>
      <dgm:spPr/>
    </dgm:pt>
    <dgm:pt modelId="{FA967F42-E2B2-421A-A52F-CA758F34F132}" type="pres">
      <dgm:prSet presAssocID="{B0E4F335-7FA5-4EC3-8D63-025DFD55D1B5}" presName="visible" presStyleLbl="node1" presStyleIdx="0" presStyleCnt="7" custScaleX="48368" custScaleY="41780" custLinFactX="200000" custLinFactY="-100000" custLinFactNeighborX="280646" custLinFactNeighborY="-109430"/>
      <dgm:spPr>
        <a:prstGeom prst="sun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CBD25C-1DCC-4F94-B186-15EFD85BF4DE}" type="pres">
      <dgm:prSet presAssocID="{81AB72AB-3ACD-4FD4-8816-80C9B604AB12}" presName="Name25" presStyleLbl="parChTrans1D1" presStyleIdx="0" presStyleCnt="6"/>
      <dgm:spPr/>
      <dgm:t>
        <a:bodyPr/>
        <a:lstStyle/>
        <a:p>
          <a:endParaRPr lang="ru-RU"/>
        </a:p>
      </dgm:t>
    </dgm:pt>
    <dgm:pt modelId="{614804CB-AE01-4EA8-BF64-4BA314DDD51C}" type="pres">
      <dgm:prSet presAssocID="{90938FDA-C791-4E58-A37C-6A706C665CCA}" presName="node" presStyleCnt="0"/>
      <dgm:spPr/>
    </dgm:pt>
    <dgm:pt modelId="{6AFC085D-FCBE-4CC3-A204-DAF8B655B519}" type="pres">
      <dgm:prSet presAssocID="{90938FDA-C791-4E58-A37C-6A706C665CCA}" presName="parentNode" presStyleLbl="node1" presStyleIdx="1" presStyleCnt="7" custScaleX="394261" custScaleY="293019" custLinFactX="-100000" custLinFactY="100000" custLinFactNeighborX="-128111" custLinFactNeighborY="1957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8DB56-BEDF-4C07-99A2-62C00D11EA24}" type="pres">
      <dgm:prSet presAssocID="{90938FDA-C791-4E58-A37C-6A706C665CCA}" presName="childNode" presStyleLbl="revTx" presStyleIdx="0" presStyleCnt="0">
        <dgm:presLayoutVars>
          <dgm:bulletEnabled val="1"/>
        </dgm:presLayoutVars>
      </dgm:prSet>
      <dgm:spPr/>
    </dgm:pt>
    <dgm:pt modelId="{BED32396-9B84-4ABF-8AA2-0E91A571D41D}" type="pres">
      <dgm:prSet presAssocID="{6B74EA7D-28AD-48B4-8F03-AF31E8CE2E5E}" presName="Name25" presStyleLbl="parChTrans1D1" presStyleIdx="1" presStyleCnt="6"/>
      <dgm:spPr/>
      <dgm:t>
        <a:bodyPr/>
        <a:lstStyle/>
        <a:p>
          <a:endParaRPr lang="ru-RU"/>
        </a:p>
      </dgm:t>
    </dgm:pt>
    <dgm:pt modelId="{4C04767B-1BA6-4F5C-8F0E-53E3C796F6FE}" type="pres">
      <dgm:prSet presAssocID="{7B07F066-302F-4D77-A169-6BE289D215BB}" presName="node" presStyleCnt="0"/>
      <dgm:spPr/>
    </dgm:pt>
    <dgm:pt modelId="{04A46EE7-44F2-418E-9574-E1A69A0FC6AB}" type="pres">
      <dgm:prSet presAssocID="{7B07F066-302F-4D77-A169-6BE289D215BB}" presName="parentNode" presStyleLbl="node1" presStyleIdx="2" presStyleCnt="7" custScaleX="270784" custScaleY="118851" custLinFactX="-100000" custLinFactY="-31652" custLinFactNeighborX="-10828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64638-03D0-4853-96F7-81C02CE0DE68}" type="pres">
      <dgm:prSet presAssocID="{7B07F066-302F-4D77-A169-6BE289D215BB}" presName="childNode" presStyleLbl="revTx" presStyleIdx="0" presStyleCnt="0">
        <dgm:presLayoutVars>
          <dgm:bulletEnabled val="1"/>
        </dgm:presLayoutVars>
      </dgm:prSet>
      <dgm:spPr/>
    </dgm:pt>
    <dgm:pt modelId="{74989905-3D19-46CA-8641-9F21343A473D}" type="pres">
      <dgm:prSet presAssocID="{D85E571B-ECC7-4C6E-A719-AFB9F1DF443A}" presName="Name25" presStyleLbl="parChTrans1D1" presStyleIdx="2" presStyleCnt="6"/>
      <dgm:spPr/>
      <dgm:t>
        <a:bodyPr/>
        <a:lstStyle/>
        <a:p>
          <a:endParaRPr lang="ru-RU"/>
        </a:p>
      </dgm:t>
    </dgm:pt>
    <dgm:pt modelId="{CD0CD028-F47B-4FC4-B8B3-8A89062ED050}" type="pres">
      <dgm:prSet presAssocID="{02996678-2747-4CCC-9B7C-F180D04FC332}" presName="node" presStyleCnt="0"/>
      <dgm:spPr/>
    </dgm:pt>
    <dgm:pt modelId="{5E780FE9-0558-4F7E-8D0C-16E752251792}" type="pres">
      <dgm:prSet presAssocID="{02996678-2747-4CCC-9B7C-F180D04FC332}" presName="parentNode" presStyleLbl="node1" presStyleIdx="3" presStyleCnt="7" custScaleX="268978" custScaleY="126324" custLinFactX="32279" custLinFactY="-100000" custLinFactNeighborX="100000" custLinFactNeighborY="-149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21E02-6421-4B91-B62A-8A9B2202170B}" type="pres">
      <dgm:prSet presAssocID="{02996678-2747-4CCC-9B7C-F180D04FC332}" presName="childNode" presStyleLbl="revTx" presStyleIdx="0" presStyleCnt="0">
        <dgm:presLayoutVars>
          <dgm:bulletEnabled val="1"/>
        </dgm:presLayoutVars>
      </dgm:prSet>
      <dgm:spPr/>
    </dgm:pt>
    <dgm:pt modelId="{3342C2A7-59EE-4092-ABA1-E2C46A812A65}" type="pres">
      <dgm:prSet presAssocID="{1941C8EA-F079-4FE5-A0C0-4CC1AAE55256}" presName="Name25" presStyleLbl="parChTrans1D1" presStyleIdx="3" presStyleCnt="6"/>
      <dgm:spPr/>
      <dgm:t>
        <a:bodyPr/>
        <a:lstStyle/>
        <a:p>
          <a:endParaRPr lang="ru-RU"/>
        </a:p>
      </dgm:t>
    </dgm:pt>
    <dgm:pt modelId="{4AFE25AD-B929-439D-8BEA-8B399DDB7EE7}" type="pres">
      <dgm:prSet presAssocID="{0B83843F-FECF-460B-8BEB-9DA8A78AD3FA}" presName="node" presStyleCnt="0"/>
      <dgm:spPr/>
    </dgm:pt>
    <dgm:pt modelId="{809FC1BD-13C6-4F9D-AF3D-45FCF475C81D}" type="pres">
      <dgm:prSet presAssocID="{0B83843F-FECF-460B-8BEB-9DA8A78AD3FA}" presName="parentNode" presStyleLbl="node1" presStyleIdx="4" presStyleCnt="7" custScaleX="288119" custScaleY="112230" custLinFactX="100000" custLinFactY="-19137" custLinFactNeighborX="19970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25EEC-B2F8-498C-9A01-37A0EA69F80C}" type="pres">
      <dgm:prSet presAssocID="{0B83843F-FECF-460B-8BEB-9DA8A78AD3FA}" presName="childNode" presStyleLbl="revTx" presStyleIdx="0" presStyleCnt="0">
        <dgm:presLayoutVars>
          <dgm:bulletEnabled val="1"/>
        </dgm:presLayoutVars>
      </dgm:prSet>
      <dgm:spPr/>
    </dgm:pt>
    <dgm:pt modelId="{6AC390CF-769C-4581-90AD-3249F45824AE}" type="pres">
      <dgm:prSet presAssocID="{5200DC8B-C936-4EA0-B2BF-4D3AEDE51819}" presName="Name25" presStyleLbl="parChTrans1D1" presStyleIdx="4" presStyleCnt="6"/>
      <dgm:spPr/>
      <dgm:t>
        <a:bodyPr/>
        <a:lstStyle/>
        <a:p>
          <a:endParaRPr lang="ru-RU"/>
        </a:p>
      </dgm:t>
    </dgm:pt>
    <dgm:pt modelId="{FF56E9FC-A196-4FE4-9C27-D1F1915F4CB0}" type="pres">
      <dgm:prSet presAssocID="{F826F4AB-91B1-45E5-85B5-7CEDED00D7CD}" presName="node" presStyleCnt="0"/>
      <dgm:spPr/>
    </dgm:pt>
    <dgm:pt modelId="{7DDB65D7-20FC-42F9-9F52-F9652E627789}" type="pres">
      <dgm:prSet presAssocID="{F826F4AB-91B1-45E5-85B5-7CEDED00D7CD}" presName="parentNode" presStyleLbl="node1" presStyleIdx="5" presStyleCnt="7" custScaleX="423172" custScaleY="111295" custLinFactX="100000" custLinFactNeighborX="199461" custLinFactNeighborY="42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583C3-D439-4F74-937D-05679CDA347C}" type="pres">
      <dgm:prSet presAssocID="{F826F4AB-91B1-45E5-85B5-7CEDED00D7CD}" presName="childNode" presStyleLbl="revTx" presStyleIdx="0" presStyleCnt="0">
        <dgm:presLayoutVars>
          <dgm:bulletEnabled val="1"/>
        </dgm:presLayoutVars>
      </dgm:prSet>
      <dgm:spPr/>
    </dgm:pt>
    <dgm:pt modelId="{A388DBAE-2D2E-4B3C-B0CB-0E6C8D08C51A}" type="pres">
      <dgm:prSet presAssocID="{66B8A3F4-35A2-438A-BCEE-5C3B08C7E90A}" presName="Name25" presStyleLbl="parChTrans1D1" presStyleIdx="5" presStyleCnt="6"/>
      <dgm:spPr/>
      <dgm:t>
        <a:bodyPr/>
        <a:lstStyle/>
        <a:p>
          <a:endParaRPr lang="ru-RU"/>
        </a:p>
      </dgm:t>
    </dgm:pt>
    <dgm:pt modelId="{0C488C7D-DCD2-4112-BF33-75F1565F9C29}" type="pres">
      <dgm:prSet presAssocID="{16F31B56-4422-4844-9ED9-96F7558AABE7}" presName="node" presStyleCnt="0"/>
      <dgm:spPr/>
    </dgm:pt>
    <dgm:pt modelId="{8808DD9D-9485-48CA-AAB1-7710C8623616}" type="pres">
      <dgm:prSet presAssocID="{16F31B56-4422-4844-9ED9-96F7558AABE7}" presName="parentNode" presStyleLbl="node1" presStyleIdx="6" presStyleCnt="7" custScaleX="334744" custScaleY="136270" custLinFactNeighborX="-87673" custLinFactNeighborY="-468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F2B8D-B46A-48D7-918C-81273C9E8CF4}" type="pres">
      <dgm:prSet presAssocID="{16F31B56-4422-4844-9ED9-96F7558AABE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850D03A-F244-40A6-980F-6E3FFB0D5466}" srcId="{B0E4F335-7FA5-4EC3-8D63-025DFD55D1B5}" destId="{F826F4AB-91B1-45E5-85B5-7CEDED00D7CD}" srcOrd="4" destOrd="0" parTransId="{5200DC8B-C936-4EA0-B2BF-4D3AEDE51819}" sibTransId="{1B012EEA-838A-4CC5-8D18-F6F60370CD1F}"/>
    <dgm:cxn modelId="{F11AD0C4-ECF8-4D78-ACB3-9CC3E9C260ED}" type="presOf" srcId="{D85E571B-ECC7-4C6E-A719-AFB9F1DF443A}" destId="{74989905-3D19-46CA-8641-9F21343A473D}" srcOrd="0" destOrd="0" presId="urn:microsoft.com/office/officeart/2005/8/layout/radial2"/>
    <dgm:cxn modelId="{18ABEB35-84B0-4689-A9C7-401C515261E1}" type="presOf" srcId="{02996678-2747-4CCC-9B7C-F180D04FC332}" destId="{5E780FE9-0558-4F7E-8D0C-16E752251792}" srcOrd="0" destOrd="0" presId="urn:microsoft.com/office/officeart/2005/8/layout/radial2"/>
    <dgm:cxn modelId="{AF1670FD-37ED-43F0-B0A6-2069D30FAC1E}" type="presOf" srcId="{B0E4F335-7FA5-4EC3-8D63-025DFD55D1B5}" destId="{CF85FB77-9B8E-4157-AFA3-85775C333D93}" srcOrd="0" destOrd="0" presId="urn:microsoft.com/office/officeart/2005/8/layout/radial2"/>
    <dgm:cxn modelId="{44993F4B-D8F0-4016-ABA8-F2C67F8C52AD}" srcId="{B0E4F335-7FA5-4EC3-8D63-025DFD55D1B5}" destId="{16F31B56-4422-4844-9ED9-96F7558AABE7}" srcOrd="5" destOrd="0" parTransId="{66B8A3F4-35A2-438A-BCEE-5C3B08C7E90A}" sibTransId="{9EF67224-C3EA-4A07-8376-CC3BE755C7EB}"/>
    <dgm:cxn modelId="{F7186BA4-B40C-4438-B925-9BF76F744BFC}" type="presOf" srcId="{66B8A3F4-35A2-438A-BCEE-5C3B08C7E90A}" destId="{A388DBAE-2D2E-4B3C-B0CB-0E6C8D08C51A}" srcOrd="0" destOrd="0" presId="urn:microsoft.com/office/officeart/2005/8/layout/radial2"/>
    <dgm:cxn modelId="{0FF27929-EA3F-48AC-B51D-4FF834C7C1A4}" type="presOf" srcId="{6B74EA7D-28AD-48B4-8F03-AF31E8CE2E5E}" destId="{BED32396-9B84-4ABF-8AA2-0E91A571D41D}" srcOrd="0" destOrd="0" presId="urn:microsoft.com/office/officeart/2005/8/layout/radial2"/>
    <dgm:cxn modelId="{53871CC3-A154-4E33-82F3-6066039C678F}" type="presOf" srcId="{90938FDA-C791-4E58-A37C-6A706C665CCA}" destId="{6AFC085D-FCBE-4CC3-A204-DAF8B655B519}" srcOrd="0" destOrd="0" presId="urn:microsoft.com/office/officeart/2005/8/layout/radial2"/>
    <dgm:cxn modelId="{3359651C-E24C-45F2-B72E-3BE3EB5365E8}" srcId="{B0E4F335-7FA5-4EC3-8D63-025DFD55D1B5}" destId="{02996678-2747-4CCC-9B7C-F180D04FC332}" srcOrd="2" destOrd="0" parTransId="{D85E571B-ECC7-4C6E-A719-AFB9F1DF443A}" sibTransId="{EAF9ABA8-CFFE-4E96-9731-EDED24906C83}"/>
    <dgm:cxn modelId="{462ADB6F-3CC4-4588-9167-F521B06FCF61}" type="presOf" srcId="{0B83843F-FECF-460B-8BEB-9DA8A78AD3FA}" destId="{809FC1BD-13C6-4F9D-AF3D-45FCF475C81D}" srcOrd="0" destOrd="0" presId="urn:microsoft.com/office/officeart/2005/8/layout/radial2"/>
    <dgm:cxn modelId="{3491DFAD-833A-4B45-995E-244977516C34}" type="presOf" srcId="{1941C8EA-F079-4FE5-A0C0-4CC1AAE55256}" destId="{3342C2A7-59EE-4092-ABA1-E2C46A812A65}" srcOrd="0" destOrd="0" presId="urn:microsoft.com/office/officeart/2005/8/layout/radial2"/>
    <dgm:cxn modelId="{BC69BBDE-D8E3-469F-A1C2-56DF5D8778FD}" srcId="{B0E4F335-7FA5-4EC3-8D63-025DFD55D1B5}" destId="{7B07F066-302F-4D77-A169-6BE289D215BB}" srcOrd="1" destOrd="0" parTransId="{6B74EA7D-28AD-48B4-8F03-AF31E8CE2E5E}" sibTransId="{C68CC319-5389-4EFC-9062-B9B0CB9E5091}"/>
    <dgm:cxn modelId="{A85198F9-477C-4373-9F4B-19D046F9FE76}" type="presOf" srcId="{16F31B56-4422-4844-9ED9-96F7558AABE7}" destId="{8808DD9D-9485-48CA-AAB1-7710C8623616}" srcOrd="0" destOrd="0" presId="urn:microsoft.com/office/officeart/2005/8/layout/radial2"/>
    <dgm:cxn modelId="{476945FC-A536-4AAF-8A7F-39A5AA76968A}" srcId="{B0E4F335-7FA5-4EC3-8D63-025DFD55D1B5}" destId="{0B83843F-FECF-460B-8BEB-9DA8A78AD3FA}" srcOrd="3" destOrd="0" parTransId="{1941C8EA-F079-4FE5-A0C0-4CC1AAE55256}" sibTransId="{E9DF18A9-99E6-4D9C-AE93-D5C55E6322B9}"/>
    <dgm:cxn modelId="{657A30C8-080E-4601-90B2-A72BCDC63C6F}" type="presOf" srcId="{5200DC8B-C936-4EA0-B2BF-4D3AEDE51819}" destId="{6AC390CF-769C-4581-90AD-3249F45824AE}" srcOrd="0" destOrd="0" presId="urn:microsoft.com/office/officeart/2005/8/layout/radial2"/>
    <dgm:cxn modelId="{B8A733F1-899A-4D05-9E4C-55FF72AD5981}" srcId="{B0E4F335-7FA5-4EC3-8D63-025DFD55D1B5}" destId="{90938FDA-C791-4E58-A37C-6A706C665CCA}" srcOrd="0" destOrd="0" parTransId="{81AB72AB-3ACD-4FD4-8816-80C9B604AB12}" sibTransId="{643C71CF-C040-4C2B-B8D1-A39F5C20F2C5}"/>
    <dgm:cxn modelId="{95076739-FCF2-4A85-94FC-8FB6D39A2A16}" type="presOf" srcId="{7B07F066-302F-4D77-A169-6BE289D215BB}" destId="{04A46EE7-44F2-418E-9574-E1A69A0FC6AB}" srcOrd="0" destOrd="0" presId="urn:microsoft.com/office/officeart/2005/8/layout/radial2"/>
    <dgm:cxn modelId="{0028BBFF-ACD4-4DF9-8FD5-FD2232F23C5D}" type="presOf" srcId="{F826F4AB-91B1-45E5-85B5-7CEDED00D7CD}" destId="{7DDB65D7-20FC-42F9-9F52-F9652E627789}" srcOrd="0" destOrd="0" presId="urn:microsoft.com/office/officeart/2005/8/layout/radial2"/>
    <dgm:cxn modelId="{D537159A-BBDA-46A0-9245-4D217821A611}" type="presOf" srcId="{81AB72AB-3ACD-4FD4-8816-80C9B604AB12}" destId="{26CBD25C-1DCC-4F94-B186-15EFD85BF4DE}" srcOrd="0" destOrd="0" presId="urn:microsoft.com/office/officeart/2005/8/layout/radial2"/>
    <dgm:cxn modelId="{3B220F13-3BF0-48FD-8A8B-74E337924B31}" type="presParOf" srcId="{CF85FB77-9B8E-4157-AFA3-85775C333D93}" destId="{6F81DD23-1656-46EB-A7D4-5C3EE9F69D60}" srcOrd="0" destOrd="0" presId="urn:microsoft.com/office/officeart/2005/8/layout/radial2"/>
    <dgm:cxn modelId="{888A34B4-7255-429A-97BD-6BD9FF0AEEDF}" type="presParOf" srcId="{6F81DD23-1656-46EB-A7D4-5C3EE9F69D60}" destId="{6BC42155-89FD-4645-A295-FC4A76CA59E9}" srcOrd="0" destOrd="0" presId="urn:microsoft.com/office/officeart/2005/8/layout/radial2"/>
    <dgm:cxn modelId="{9384B631-671F-4DE0-B97F-EA69CEC072BB}" type="presParOf" srcId="{6BC42155-89FD-4645-A295-FC4A76CA59E9}" destId="{F5B721C2-082C-49CE-9DB2-74543A0E580E}" srcOrd="0" destOrd="0" presId="urn:microsoft.com/office/officeart/2005/8/layout/radial2"/>
    <dgm:cxn modelId="{2D8D5574-7161-4BCB-AE67-E318E3220E47}" type="presParOf" srcId="{6BC42155-89FD-4645-A295-FC4A76CA59E9}" destId="{FA967F42-E2B2-421A-A52F-CA758F34F132}" srcOrd="1" destOrd="0" presId="urn:microsoft.com/office/officeart/2005/8/layout/radial2"/>
    <dgm:cxn modelId="{D329B989-6D7B-4164-ADEA-1426AACD06DA}" type="presParOf" srcId="{6F81DD23-1656-46EB-A7D4-5C3EE9F69D60}" destId="{26CBD25C-1DCC-4F94-B186-15EFD85BF4DE}" srcOrd="1" destOrd="0" presId="urn:microsoft.com/office/officeart/2005/8/layout/radial2"/>
    <dgm:cxn modelId="{36E30490-0DED-4CBE-A0F8-360F49901986}" type="presParOf" srcId="{6F81DD23-1656-46EB-A7D4-5C3EE9F69D60}" destId="{614804CB-AE01-4EA8-BF64-4BA314DDD51C}" srcOrd="2" destOrd="0" presId="urn:microsoft.com/office/officeart/2005/8/layout/radial2"/>
    <dgm:cxn modelId="{0208B57D-2B64-4108-890E-71D9131DED1B}" type="presParOf" srcId="{614804CB-AE01-4EA8-BF64-4BA314DDD51C}" destId="{6AFC085D-FCBE-4CC3-A204-DAF8B655B519}" srcOrd="0" destOrd="0" presId="urn:microsoft.com/office/officeart/2005/8/layout/radial2"/>
    <dgm:cxn modelId="{6149D868-CE90-4537-B03B-01EFF7179310}" type="presParOf" srcId="{614804CB-AE01-4EA8-BF64-4BA314DDD51C}" destId="{F908DB56-BEDF-4C07-99A2-62C00D11EA24}" srcOrd="1" destOrd="0" presId="urn:microsoft.com/office/officeart/2005/8/layout/radial2"/>
    <dgm:cxn modelId="{17D859E6-24F4-4569-8D14-74C42BBBD3AF}" type="presParOf" srcId="{6F81DD23-1656-46EB-A7D4-5C3EE9F69D60}" destId="{BED32396-9B84-4ABF-8AA2-0E91A571D41D}" srcOrd="3" destOrd="0" presId="urn:microsoft.com/office/officeart/2005/8/layout/radial2"/>
    <dgm:cxn modelId="{07E5FED8-CD52-42F6-8F31-D5A1CF46CC8C}" type="presParOf" srcId="{6F81DD23-1656-46EB-A7D4-5C3EE9F69D60}" destId="{4C04767B-1BA6-4F5C-8F0E-53E3C796F6FE}" srcOrd="4" destOrd="0" presId="urn:microsoft.com/office/officeart/2005/8/layout/radial2"/>
    <dgm:cxn modelId="{AB4A4577-1F24-4048-9C61-5D0B9B9CE44F}" type="presParOf" srcId="{4C04767B-1BA6-4F5C-8F0E-53E3C796F6FE}" destId="{04A46EE7-44F2-418E-9574-E1A69A0FC6AB}" srcOrd="0" destOrd="0" presId="urn:microsoft.com/office/officeart/2005/8/layout/radial2"/>
    <dgm:cxn modelId="{FDD64611-525A-408D-89F3-8E53ACC97627}" type="presParOf" srcId="{4C04767B-1BA6-4F5C-8F0E-53E3C796F6FE}" destId="{98964638-03D0-4853-96F7-81C02CE0DE68}" srcOrd="1" destOrd="0" presId="urn:microsoft.com/office/officeart/2005/8/layout/radial2"/>
    <dgm:cxn modelId="{EED50D81-FCE5-4365-82B9-676D53763B22}" type="presParOf" srcId="{6F81DD23-1656-46EB-A7D4-5C3EE9F69D60}" destId="{74989905-3D19-46CA-8641-9F21343A473D}" srcOrd="5" destOrd="0" presId="urn:microsoft.com/office/officeart/2005/8/layout/radial2"/>
    <dgm:cxn modelId="{876A4469-6C41-40D9-A89E-D243B06B0CB3}" type="presParOf" srcId="{6F81DD23-1656-46EB-A7D4-5C3EE9F69D60}" destId="{CD0CD028-F47B-4FC4-B8B3-8A89062ED050}" srcOrd="6" destOrd="0" presId="urn:microsoft.com/office/officeart/2005/8/layout/radial2"/>
    <dgm:cxn modelId="{8F8ADA32-9BF9-44D6-9A5E-3334A1411BB8}" type="presParOf" srcId="{CD0CD028-F47B-4FC4-B8B3-8A89062ED050}" destId="{5E780FE9-0558-4F7E-8D0C-16E752251792}" srcOrd="0" destOrd="0" presId="urn:microsoft.com/office/officeart/2005/8/layout/radial2"/>
    <dgm:cxn modelId="{B04411AC-0673-4D72-B99C-7D9A17D87836}" type="presParOf" srcId="{CD0CD028-F47B-4FC4-B8B3-8A89062ED050}" destId="{F6721E02-6421-4B91-B62A-8A9B2202170B}" srcOrd="1" destOrd="0" presId="urn:microsoft.com/office/officeart/2005/8/layout/radial2"/>
    <dgm:cxn modelId="{72A65CE4-E04D-4503-8301-523273E06762}" type="presParOf" srcId="{6F81DD23-1656-46EB-A7D4-5C3EE9F69D60}" destId="{3342C2A7-59EE-4092-ABA1-E2C46A812A65}" srcOrd="7" destOrd="0" presId="urn:microsoft.com/office/officeart/2005/8/layout/radial2"/>
    <dgm:cxn modelId="{606EDAAE-4597-4C57-A562-FC7ADF94ED28}" type="presParOf" srcId="{6F81DD23-1656-46EB-A7D4-5C3EE9F69D60}" destId="{4AFE25AD-B929-439D-8BEA-8B399DDB7EE7}" srcOrd="8" destOrd="0" presId="urn:microsoft.com/office/officeart/2005/8/layout/radial2"/>
    <dgm:cxn modelId="{442E1D70-0A11-4108-A399-E3835B86EF28}" type="presParOf" srcId="{4AFE25AD-B929-439D-8BEA-8B399DDB7EE7}" destId="{809FC1BD-13C6-4F9D-AF3D-45FCF475C81D}" srcOrd="0" destOrd="0" presId="urn:microsoft.com/office/officeart/2005/8/layout/radial2"/>
    <dgm:cxn modelId="{4CA48091-0D70-4F61-9CDC-EC71734A8CB1}" type="presParOf" srcId="{4AFE25AD-B929-439D-8BEA-8B399DDB7EE7}" destId="{9C425EEC-B2F8-498C-9A01-37A0EA69F80C}" srcOrd="1" destOrd="0" presId="urn:microsoft.com/office/officeart/2005/8/layout/radial2"/>
    <dgm:cxn modelId="{90F4B67D-7427-49E9-A92B-066FBED3BC2C}" type="presParOf" srcId="{6F81DD23-1656-46EB-A7D4-5C3EE9F69D60}" destId="{6AC390CF-769C-4581-90AD-3249F45824AE}" srcOrd="9" destOrd="0" presId="urn:microsoft.com/office/officeart/2005/8/layout/radial2"/>
    <dgm:cxn modelId="{C3804C5F-3A1A-4B7E-A808-6C40BB796242}" type="presParOf" srcId="{6F81DD23-1656-46EB-A7D4-5C3EE9F69D60}" destId="{FF56E9FC-A196-4FE4-9C27-D1F1915F4CB0}" srcOrd="10" destOrd="0" presId="urn:microsoft.com/office/officeart/2005/8/layout/radial2"/>
    <dgm:cxn modelId="{42F277FA-2C7B-45D5-9B90-C1EA57513E20}" type="presParOf" srcId="{FF56E9FC-A196-4FE4-9C27-D1F1915F4CB0}" destId="{7DDB65D7-20FC-42F9-9F52-F9652E627789}" srcOrd="0" destOrd="0" presId="urn:microsoft.com/office/officeart/2005/8/layout/radial2"/>
    <dgm:cxn modelId="{87BB56B7-747A-4B9A-A3DF-4FB59389C7C3}" type="presParOf" srcId="{FF56E9FC-A196-4FE4-9C27-D1F1915F4CB0}" destId="{FFD583C3-D439-4F74-937D-05679CDA347C}" srcOrd="1" destOrd="0" presId="urn:microsoft.com/office/officeart/2005/8/layout/radial2"/>
    <dgm:cxn modelId="{36042B37-CFEB-4F40-BD1E-FF4DA1D776DC}" type="presParOf" srcId="{6F81DD23-1656-46EB-A7D4-5C3EE9F69D60}" destId="{A388DBAE-2D2E-4B3C-B0CB-0E6C8D08C51A}" srcOrd="11" destOrd="0" presId="urn:microsoft.com/office/officeart/2005/8/layout/radial2"/>
    <dgm:cxn modelId="{A7DFEB75-45F5-47E3-9E5A-E83059100E5C}" type="presParOf" srcId="{6F81DD23-1656-46EB-A7D4-5C3EE9F69D60}" destId="{0C488C7D-DCD2-4112-BF33-75F1565F9C29}" srcOrd="12" destOrd="0" presId="urn:microsoft.com/office/officeart/2005/8/layout/radial2"/>
    <dgm:cxn modelId="{D90B16E8-165D-4F2C-8A30-B40CF6D2BFF1}" type="presParOf" srcId="{0C488C7D-DCD2-4112-BF33-75F1565F9C29}" destId="{8808DD9D-9485-48CA-AAB1-7710C8623616}" srcOrd="0" destOrd="0" presId="urn:microsoft.com/office/officeart/2005/8/layout/radial2"/>
    <dgm:cxn modelId="{DC95B8D8-49CD-469B-99A9-B78A15425188}" type="presParOf" srcId="{0C488C7D-DCD2-4112-BF33-75F1565F9C29}" destId="{2ACF2B8D-B46A-48D7-918C-81273C9E8CF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D0682E-C149-4948-9CB2-2B89D9C60F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7C81B4-7F95-4556-B4C0-6ECDCBE58444}">
      <dgm:prSet custT="1"/>
      <dgm:spPr/>
      <dgm:t>
        <a:bodyPr/>
        <a:lstStyle/>
        <a:p>
          <a:pPr rtl="0"/>
          <a:r>
            <a:rPr lang="ru-RU" sz="2800" dirty="0" smtClean="0">
              <a:latin typeface="Monotype Corsiva" pitchFamily="66" charset="0"/>
            </a:rPr>
            <a:t>Виды развлечений:</a:t>
          </a:r>
          <a:endParaRPr lang="ru-RU" sz="2800" dirty="0">
            <a:latin typeface="Monotype Corsiva" pitchFamily="66" charset="0"/>
          </a:endParaRPr>
        </a:p>
      </dgm:t>
    </dgm:pt>
    <dgm:pt modelId="{923736DC-F9F7-4887-9C51-B2B6747E63AE}" type="parTrans" cxnId="{EB8A703A-13FF-4A0B-9C8C-218289DC2B66}">
      <dgm:prSet/>
      <dgm:spPr/>
      <dgm:t>
        <a:bodyPr/>
        <a:lstStyle/>
        <a:p>
          <a:endParaRPr lang="ru-RU"/>
        </a:p>
      </dgm:t>
    </dgm:pt>
    <dgm:pt modelId="{C380D076-C8A5-42D1-8999-00DE52398D26}" type="sibTrans" cxnId="{EB8A703A-13FF-4A0B-9C8C-218289DC2B66}">
      <dgm:prSet/>
      <dgm:spPr/>
      <dgm:t>
        <a:bodyPr/>
        <a:lstStyle/>
        <a:p>
          <a:endParaRPr lang="ru-RU"/>
        </a:p>
      </dgm:t>
    </dgm:pt>
    <dgm:pt modelId="{03B3B10B-5977-4797-918C-095754F89BD1}">
      <dgm:prSet custT="1"/>
      <dgm:spPr/>
      <dgm:t>
        <a:bodyPr/>
        <a:lstStyle/>
        <a:p>
          <a:pPr algn="ctr" rtl="0"/>
          <a:r>
            <a:rPr lang="ru-RU" sz="1600" i="1" dirty="0" smtClean="0"/>
            <a:t>концерты: тематические, музыкально-литературные и др.; </a:t>
          </a:r>
          <a:endParaRPr lang="ru-RU" sz="1600" i="1" dirty="0"/>
        </a:p>
      </dgm:t>
    </dgm:pt>
    <dgm:pt modelId="{089676A8-348A-4C08-AA7A-51496F584DF4}" type="parTrans" cxnId="{4BCFBFE4-B9B0-4EEF-8A1F-3C06FED73A7F}">
      <dgm:prSet/>
      <dgm:spPr/>
      <dgm:t>
        <a:bodyPr/>
        <a:lstStyle/>
        <a:p>
          <a:endParaRPr lang="ru-RU"/>
        </a:p>
      </dgm:t>
    </dgm:pt>
    <dgm:pt modelId="{DB31CE17-ABA6-498D-976D-9B1818B3CA0A}" type="sibTrans" cxnId="{4BCFBFE4-B9B0-4EEF-8A1F-3C06FED73A7F}">
      <dgm:prSet/>
      <dgm:spPr/>
      <dgm:t>
        <a:bodyPr/>
        <a:lstStyle/>
        <a:p>
          <a:endParaRPr lang="ru-RU"/>
        </a:p>
      </dgm:t>
    </dgm:pt>
    <dgm:pt modelId="{8A301F9E-527F-421E-875C-68AC083E5E36}">
      <dgm:prSet custT="1"/>
      <dgm:spPr/>
      <dgm:t>
        <a:bodyPr/>
        <a:lstStyle/>
        <a:p>
          <a:pPr algn="ctr" rtl="0"/>
          <a:r>
            <a:rPr lang="ru-RU" sz="1600" i="1" dirty="0" smtClean="0"/>
            <a:t>познавательные вечера</a:t>
          </a:r>
          <a:endParaRPr lang="ru-RU" sz="1600" i="1" dirty="0"/>
        </a:p>
      </dgm:t>
    </dgm:pt>
    <dgm:pt modelId="{49A78C3D-54A1-4244-B3F7-984400930AB1}" type="parTrans" cxnId="{D220A3C0-88FD-4BEC-B6E2-9E202DB27502}">
      <dgm:prSet/>
      <dgm:spPr/>
      <dgm:t>
        <a:bodyPr/>
        <a:lstStyle/>
        <a:p>
          <a:endParaRPr lang="ru-RU"/>
        </a:p>
      </dgm:t>
    </dgm:pt>
    <dgm:pt modelId="{A43AB635-DFE6-4D52-84D0-2F6EB67544E2}" type="sibTrans" cxnId="{D220A3C0-88FD-4BEC-B6E2-9E202DB27502}">
      <dgm:prSet/>
      <dgm:spPr/>
      <dgm:t>
        <a:bodyPr/>
        <a:lstStyle/>
        <a:p>
          <a:endParaRPr lang="ru-RU"/>
        </a:p>
      </dgm:t>
    </dgm:pt>
    <dgm:pt modelId="{D3D0F809-E896-4B82-8998-40FED4E5EEA8}">
      <dgm:prSet custT="1"/>
      <dgm:spPr/>
      <dgm:t>
        <a:bodyPr/>
        <a:lstStyle/>
        <a:p>
          <a:pPr algn="ctr" rtl="0"/>
          <a:r>
            <a:rPr lang="ru-RU" sz="1600" i="1" dirty="0" smtClean="0"/>
            <a:t>спортивные: игры, соревнования, эстафеты, аттракционы и др.;</a:t>
          </a:r>
          <a:endParaRPr lang="ru-RU" sz="1600" i="1" dirty="0"/>
        </a:p>
      </dgm:t>
    </dgm:pt>
    <dgm:pt modelId="{AC2939C0-D137-4525-B5D7-497708715C80}" type="parTrans" cxnId="{FC87685B-EB06-4184-9342-C759A055CDD7}">
      <dgm:prSet/>
      <dgm:spPr/>
      <dgm:t>
        <a:bodyPr/>
        <a:lstStyle/>
        <a:p>
          <a:endParaRPr lang="ru-RU"/>
        </a:p>
      </dgm:t>
    </dgm:pt>
    <dgm:pt modelId="{6465B427-2228-460E-A8CA-DDC0E7D00689}" type="sibTrans" cxnId="{FC87685B-EB06-4184-9342-C759A055CDD7}">
      <dgm:prSet/>
      <dgm:spPr/>
      <dgm:t>
        <a:bodyPr/>
        <a:lstStyle/>
        <a:p>
          <a:endParaRPr lang="ru-RU"/>
        </a:p>
      </dgm:t>
    </dgm:pt>
    <dgm:pt modelId="{3AA1B767-5B40-4FD2-9CCA-0745EAA9300C}" type="pres">
      <dgm:prSet presAssocID="{85D0682E-C149-4948-9CB2-2B89D9C60F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2F2BE-1C32-45EF-9695-7B24944DCA9D}" type="pres">
      <dgm:prSet presAssocID="{5A7C81B4-7F95-4556-B4C0-6ECDCBE58444}" presName="linNode" presStyleCnt="0"/>
      <dgm:spPr/>
    </dgm:pt>
    <dgm:pt modelId="{DD0CB358-B5D5-4265-AFBA-FA5E14EA92D8}" type="pres">
      <dgm:prSet presAssocID="{5A7C81B4-7F95-4556-B4C0-6ECDCBE58444}" presName="parentText" presStyleLbl="node1" presStyleIdx="0" presStyleCnt="4" custScaleX="1718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4B686-2D41-44C3-9AEE-59ACEDD07A18}" type="pres">
      <dgm:prSet presAssocID="{C380D076-C8A5-42D1-8999-00DE52398D26}" presName="sp" presStyleCnt="0"/>
      <dgm:spPr/>
    </dgm:pt>
    <dgm:pt modelId="{F0695AFB-5605-4EA1-A3F8-DFD1D17C1FF7}" type="pres">
      <dgm:prSet presAssocID="{03B3B10B-5977-4797-918C-095754F89BD1}" presName="linNode" presStyleCnt="0"/>
      <dgm:spPr/>
    </dgm:pt>
    <dgm:pt modelId="{8D33CE5D-0D12-4B8B-86C3-E124F8C3EB05}" type="pres">
      <dgm:prSet presAssocID="{03B3B10B-5977-4797-918C-095754F89BD1}" presName="parentText" presStyleLbl="node1" presStyleIdx="1" presStyleCnt="4" custScaleX="1845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E6BF1-0DEF-4B74-8600-4DBFF4B593BF}" type="pres">
      <dgm:prSet presAssocID="{DB31CE17-ABA6-498D-976D-9B1818B3CA0A}" presName="sp" presStyleCnt="0"/>
      <dgm:spPr/>
    </dgm:pt>
    <dgm:pt modelId="{8D40BB9C-596F-4429-B666-BECB3B5EEC22}" type="pres">
      <dgm:prSet presAssocID="{8A301F9E-527F-421E-875C-68AC083E5E36}" presName="linNode" presStyleCnt="0"/>
      <dgm:spPr/>
    </dgm:pt>
    <dgm:pt modelId="{A93B8872-BAA5-403F-A738-4A706B2F0761}" type="pres">
      <dgm:prSet presAssocID="{8A301F9E-527F-421E-875C-68AC083E5E36}" presName="parentText" presStyleLbl="node1" presStyleIdx="2" presStyleCnt="4" custScaleX="182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53A64-F7F5-46F7-A90E-4D6ABCB50A84}" type="pres">
      <dgm:prSet presAssocID="{A43AB635-DFE6-4D52-84D0-2F6EB67544E2}" presName="sp" presStyleCnt="0"/>
      <dgm:spPr/>
    </dgm:pt>
    <dgm:pt modelId="{F0C160B0-4EBD-4BF2-B5D6-DC419E4515D4}" type="pres">
      <dgm:prSet presAssocID="{D3D0F809-E896-4B82-8998-40FED4E5EEA8}" presName="linNode" presStyleCnt="0"/>
      <dgm:spPr/>
    </dgm:pt>
    <dgm:pt modelId="{E8FBFC2A-6A53-4CAA-B139-EED8A7B6B4B4}" type="pres">
      <dgm:prSet presAssocID="{D3D0F809-E896-4B82-8998-40FED4E5EEA8}" presName="parentText" presStyleLbl="node1" presStyleIdx="3" presStyleCnt="4" custScaleX="182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A703A-13FF-4A0B-9C8C-218289DC2B66}" srcId="{85D0682E-C149-4948-9CB2-2B89D9C60F78}" destId="{5A7C81B4-7F95-4556-B4C0-6ECDCBE58444}" srcOrd="0" destOrd="0" parTransId="{923736DC-F9F7-4887-9C51-B2B6747E63AE}" sibTransId="{C380D076-C8A5-42D1-8999-00DE52398D26}"/>
    <dgm:cxn modelId="{6CEABB1D-67EC-480D-8DC3-680FD82809A7}" type="presOf" srcId="{D3D0F809-E896-4B82-8998-40FED4E5EEA8}" destId="{E8FBFC2A-6A53-4CAA-B139-EED8A7B6B4B4}" srcOrd="0" destOrd="0" presId="urn:microsoft.com/office/officeart/2005/8/layout/vList5"/>
    <dgm:cxn modelId="{FC87685B-EB06-4184-9342-C759A055CDD7}" srcId="{85D0682E-C149-4948-9CB2-2B89D9C60F78}" destId="{D3D0F809-E896-4B82-8998-40FED4E5EEA8}" srcOrd="3" destOrd="0" parTransId="{AC2939C0-D137-4525-B5D7-497708715C80}" sibTransId="{6465B427-2228-460E-A8CA-DDC0E7D00689}"/>
    <dgm:cxn modelId="{033A1E1C-A8FB-4C02-B660-B783A6ADE0E8}" type="presOf" srcId="{03B3B10B-5977-4797-918C-095754F89BD1}" destId="{8D33CE5D-0D12-4B8B-86C3-E124F8C3EB05}" srcOrd="0" destOrd="0" presId="urn:microsoft.com/office/officeart/2005/8/layout/vList5"/>
    <dgm:cxn modelId="{8BA7D3AB-81B0-437D-8E9A-B446EFCACF9E}" type="presOf" srcId="{5A7C81B4-7F95-4556-B4C0-6ECDCBE58444}" destId="{DD0CB358-B5D5-4265-AFBA-FA5E14EA92D8}" srcOrd="0" destOrd="0" presId="urn:microsoft.com/office/officeart/2005/8/layout/vList5"/>
    <dgm:cxn modelId="{D220A3C0-88FD-4BEC-B6E2-9E202DB27502}" srcId="{85D0682E-C149-4948-9CB2-2B89D9C60F78}" destId="{8A301F9E-527F-421E-875C-68AC083E5E36}" srcOrd="2" destOrd="0" parTransId="{49A78C3D-54A1-4244-B3F7-984400930AB1}" sibTransId="{A43AB635-DFE6-4D52-84D0-2F6EB67544E2}"/>
    <dgm:cxn modelId="{6F3BE64C-12DE-4BE8-B317-67262EAD8643}" type="presOf" srcId="{85D0682E-C149-4948-9CB2-2B89D9C60F78}" destId="{3AA1B767-5B40-4FD2-9CCA-0745EAA9300C}" srcOrd="0" destOrd="0" presId="urn:microsoft.com/office/officeart/2005/8/layout/vList5"/>
    <dgm:cxn modelId="{6BDEEFBD-4547-4821-9DC4-43C16589D7D6}" type="presOf" srcId="{8A301F9E-527F-421E-875C-68AC083E5E36}" destId="{A93B8872-BAA5-403F-A738-4A706B2F0761}" srcOrd="0" destOrd="0" presId="urn:microsoft.com/office/officeart/2005/8/layout/vList5"/>
    <dgm:cxn modelId="{4BCFBFE4-B9B0-4EEF-8A1F-3C06FED73A7F}" srcId="{85D0682E-C149-4948-9CB2-2B89D9C60F78}" destId="{03B3B10B-5977-4797-918C-095754F89BD1}" srcOrd="1" destOrd="0" parTransId="{089676A8-348A-4C08-AA7A-51496F584DF4}" sibTransId="{DB31CE17-ABA6-498D-976D-9B1818B3CA0A}"/>
    <dgm:cxn modelId="{AFDBFB72-6E72-41CA-A033-D1D1093DBF3A}" type="presParOf" srcId="{3AA1B767-5B40-4FD2-9CCA-0745EAA9300C}" destId="{7D82F2BE-1C32-45EF-9695-7B24944DCA9D}" srcOrd="0" destOrd="0" presId="urn:microsoft.com/office/officeart/2005/8/layout/vList5"/>
    <dgm:cxn modelId="{236DCDCD-9981-4592-A411-44582EF527B7}" type="presParOf" srcId="{7D82F2BE-1C32-45EF-9695-7B24944DCA9D}" destId="{DD0CB358-B5D5-4265-AFBA-FA5E14EA92D8}" srcOrd="0" destOrd="0" presId="urn:microsoft.com/office/officeart/2005/8/layout/vList5"/>
    <dgm:cxn modelId="{9DD00C97-129D-41E5-8973-639F9CF430B6}" type="presParOf" srcId="{3AA1B767-5B40-4FD2-9CCA-0745EAA9300C}" destId="{8FC4B686-2D41-44C3-9AEE-59ACEDD07A18}" srcOrd="1" destOrd="0" presId="urn:microsoft.com/office/officeart/2005/8/layout/vList5"/>
    <dgm:cxn modelId="{9D2FED19-5405-4D38-BC36-3149FBC967EF}" type="presParOf" srcId="{3AA1B767-5B40-4FD2-9CCA-0745EAA9300C}" destId="{F0695AFB-5605-4EA1-A3F8-DFD1D17C1FF7}" srcOrd="2" destOrd="0" presId="urn:microsoft.com/office/officeart/2005/8/layout/vList5"/>
    <dgm:cxn modelId="{9322862A-5275-470F-A954-FB728DB0BEBB}" type="presParOf" srcId="{F0695AFB-5605-4EA1-A3F8-DFD1D17C1FF7}" destId="{8D33CE5D-0D12-4B8B-86C3-E124F8C3EB05}" srcOrd="0" destOrd="0" presId="urn:microsoft.com/office/officeart/2005/8/layout/vList5"/>
    <dgm:cxn modelId="{A52EF4C6-6AC5-47A9-B98F-72450657A683}" type="presParOf" srcId="{3AA1B767-5B40-4FD2-9CCA-0745EAA9300C}" destId="{056E6BF1-0DEF-4B74-8600-4DBFF4B593BF}" srcOrd="3" destOrd="0" presId="urn:microsoft.com/office/officeart/2005/8/layout/vList5"/>
    <dgm:cxn modelId="{DEB41691-EF12-49E3-AA1F-085F7CAF9121}" type="presParOf" srcId="{3AA1B767-5B40-4FD2-9CCA-0745EAA9300C}" destId="{8D40BB9C-596F-4429-B666-BECB3B5EEC22}" srcOrd="4" destOrd="0" presId="urn:microsoft.com/office/officeart/2005/8/layout/vList5"/>
    <dgm:cxn modelId="{62E77877-C6DE-47C5-816E-F5EB7AE54268}" type="presParOf" srcId="{8D40BB9C-596F-4429-B666-BECB3B5EEC22}" destId="{A93B8872-BAA5-403F-A738-4A706B2F0761}" srcOrd="0" destOrd="0" presId="urn:microsoft.com/office/officeart/2005/8/layout/vList5"/>
    <dgm:cxn modelId="{35C29AAC-506F-4DB2-AF6E-675E79ABECF7}" type="presParOf" srcId="{3AA1B767-5B40-4FD2-9CCA-0745EAA9300C}" destId="{D2E53A64-F7F5-46F7-A90E-4D6ABCB50A84}" srcOrd="5" destOrd="0" presId="urn:microsoft.com/office/officeart/2005/8/layout/vList5"/>
    <dgm:cxn modelId="{2EA02C8F-D10B-42B1-BE12-797C92587CB6}" type="presParOf" srcId="{3AA1B767-5B40-4FD2-9CCA-0745EAA9300C}" destId="{F0C160B0-4EBD-4BF2-B5D6-DC419E4515D4}" srcOrd="6" destOrd="0" presId="urn:microsoft.com/office/officeart/2005/8/layout/vList5"/>
    <dgm:cxn modelId="{398AA408-DB38-47D3-9532-AD5874E92349}" type="presParOf" srcId="{F0C160B0-4EBD-4BF2-B5D6-DC419E4515D4}" destId="{E8FBFC2A-6A53-4CAA-B139-EED8A7B6B4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3F053-F889-46BC-A316-35C7607A0B2A}">
      <dsp:nvSpPr>
        <dsp:cNvPr id="0" name=""/>
        <dsp:cNvSpPr/>
      </dsp:nvSpPr>
      <dsp:spPr>
        <a:xfrm>
          <a:off x="82360" y="0"/>
          <a:ext cx="4064584" cy="555468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1" kern="1200" dirty="0" smtClean="0"/>
            <a:t>Основная цель  </a:t>
          </a:r>
          <a:r>
            <a:rPr lang="ru-RU" sz="2600" i="1" kern="1200" dirty="0" smtClean="0"/>
            <a:t>культурно-досуговой деятельности в детском саду - </a:t>
          </a:r>
          <a:endParaRPr lang="ru-RU" sz="2600" i="1" kern="1200" dirty="0"/>
        </a:p>
      </dsp:txBody>
      <dsp:txXfrm>
        <a:off x="82360" y="2221873"/>
        <a:ext cx="4064584" cy="2221873"/>
      </dsp:txXfrm>
    </dsp:sp>
    <dsp:sp modelId="{D5C7EA7C-4E44-4318-9727-54741F7E0F71}">
      <dsp:nvSpPr>
        <dsp:cNvPr id="0" name=""/>
        <dsp:cNvSpPr/>
      </dsp:nvSpPr>
      <dsp:spPr>
        <a:xfrm>
          <a:off x="835693" y="108827"/>
          <a:ext cx="2400293" cy="2298615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4F2DCA-2084-4229-9C4B-EB440ABC3E78}">
      <dsp:nvSpPr>
        <dsp:cNvPr id="0" name=""/>
        <dsp:cNvSpPr/>
      </dsp:nvSpPr>
      <dsp:spPr>
        <a:xfrm>
          <a:off x="4190070" y="0"/>
          <a:ext cx="4064584" cy="555468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1" kern="1200" dirty="0" smtClean="0"/>
            <a:t>воспитание у ребенка потребности в эмоциональном восприятии жизни и движении.</a:t>
          </a:r>
        </a:p>
      </dsp:txBody>
      <dsp:txXfrm>
        <a:off x="4190070" y="2221873"/>
        <a:ext cx="4064584" cy="2221873"/>
      </dsp:txXfrm>
    </dsp:sp>
    <dsp:sp modelId="{CD88E36E-7B46-46C7-84BB-7640F557E9B8}">
      <dsp:nvSpPr>
        <dsp:cNvPr id="0" name=""/>
        <dsp:cNvSpPr/>
      </dsp:nvSpPr>
      <dsp:spPr>
        <a:xfrm>
          <a:off x="5001388" y="143695"/>
          <a:ext cx="2281764" cy="228178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FC8AC1-9C4B-4AF2-B00D-77556D977917}">
      <dsp:nvSpPr>
        <dsp:cNvPr id="0" name=""/>
        <dsp:cNvSpPr/>
      </dsp:nvSpPr>
      <dsp:spPr>
        <a:xfrm>
          <a:off x="330328" y="4443746"/>
          <a:ext cx="7597547" cy="833202"/>
        </a:xfrm>
        <a:prstGeom prst="ribbon2">
          <a:avLst/>
        </a:prstGeom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8DBAE-2D2E-4B3C-B0CB-0E6C8D08C51A}">
      <dsp:nvSpPr>
        <dsp:cNvPr id="0" name=""/>
        <dsp:cNvSpPr/>
      </dsp:nvSpPr>
      <dsp:spPr>
        <a:xfrm rot="4007354">
          <a:off x="1426961" y="4098000"/>
          <a:ext cx="1168996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168996" y="140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390CF-769C-4581-90AD-3249F45824AE}">
      <dsp:nvSpPr>
        <dsp:cNvPr id="0" name=""/>
        <dsp:cNvSpPr/>
      </dsp:nvSpPr>
      <dsp:spPr>
        <a:xfrm rot="1378722">
          <a:off x="1906858" y="3960115"/>
          <a:ext cx="3390206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390206" y="140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2C2A7-59EE-4092-ABA1-E2C46A812A65}">
      <dsp:nvSpPr>
        <dsp:cNvPr id="0" name=""/>
        <dsp:cNvSpPr/>
      </dsp:nvSpPr>
      <dsp:spPr>
        <a:xfrm rot="21324002">
          <a:off x="2035943" y="2933520"/>
          <a:ext cx="336580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365809" y="140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89905-3D19-46CA-8641-9F21343A473D}">
      <dsp:nvSpPr>
        <dsp:cNvPr id="0" name=""/>
        <dsp:cNvSpPr/>
      </dsp:nvSpPr>
      <dsp:spPr>
        <a:xfrm rot="19535189">
          <a:off x="1768344" y="1911373"/>
          <a:ext cx="3119878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119878" y="140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32396-9B84-4ABF-8AA2-0E91A571D41D}">
      <dsp:nvSpPr>
        <dsp:cNvPr id="0" name=""/>
        <dsp:cNvSpPr/>
      </dsp:nvSpPr>
      <dsp:spPr>
        <a:xfrm rot="17023444">
          <a:off x="1043387" y="1817060"/>
          <a:ext cx="171377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713777" y="140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BD25C-1DCC-4F94-B186-15EFD85BF4DE}">
      <dsp:nvSpPr>
        <dsp:cNvPr id="0" name=""/>
        <dsp:cNvSpPr/>
      </dsp:nvSpPr>
      <dsp:spPr>
        <a:xfrm rot="4035841">
          <a:off x="916162" y="3368955"/>
          <a:ext cx="1560172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560172" y="140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67F42-E2B2-421A-A52F-CA758F34F132}">
      <dsp:nvSpPr>
        <dsp:cNvPr id="0" name=""/>
        <dsp:cNvSpPr/>
      </dsp:nvSpPr>
      <dsp:spPr>
        <a:xfrm>
          <a:off x="7528356" y="120642"/>
          <a:ext cx="629700" cy="543931"/>
        </a:xfrm>
        <a:prstGeom prst="sun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FC085D-FCBE-4CC3-A204-DAF8B655B519}">
      <dsp:nvSpPr>
        <dsp:cNvPr id="0" name=""/>
        <dsp:cNvSpPr/>
      </dsp:nvSpPr>
      <dsp:spPr>
        <a:xfrm>
          <a:off x="0" y="1865330"/>
          <a:ext cx="3079717" cy="228887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rPr>
            <a:t>Виды </a:t>
          </a:r>
          <a:r>
            <a:rPr lang="ru-RU" sz="2800" b="0" kern="1200" dirty="0" err="1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rPr>
            <a:t>культурно-досуговой</a:t>
          </a:r>
          <a:r>
            <a:rPr lang="ru-RU" sz="2800" b="0" kern="12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rPr>
            <a:t> деятельности.</a:t>
          </a:r>
          <a:endParaRPr lang="ru-RU" sz="2800" b="0" kern="1200" dirty="0">
            <a:solidFill>
              <a:schemeClr val="accent4">
                <a:lumMod val="50000"/>
              </a:schemeClr>
            </a:solidFill>
            <a:latin typeface="Monotype Corsiva" pitchFamily="66" charset="0"/>
          </a:endParaRPr>
        </a:p>
      </dsp:txBody>
      <dsp:txXfrm>
        <a:off x="0" y="1865330"/>
        <a:ext cx="3079717" cy="2288879"/>
      </dsp:txXfrm>
    </dsp:sp>
    <dsp:sp modelId="{04A46EE7-44F2-418E-9574-E1A69A0FC6AB}">
      <dsp:nvSpPr>
        <dsp:cNvPr id="0" name=""/>
        <dsp:cNvSpPr/>
      </dsp:nvSpPr>
      <dsp:spPr>
        <a:xfrm>
          <a:off x="1158692" y="72909"/>
          <a:ext cx="2115193" cy="928388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accent4">
                  <a:lumMod val="50000"/>
                </a:schemeClr>
              </a:solidFill>
            </a:rPr>
            <a:t>отдых </a:t>
          </a:r>
          <a:endParaRPr lang="ru-RU" sz="2400" i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58692" y="72909"/>
        <a:ext cx="2115193" cy="928388"/>
      </dsp:txXfrm>
    </dsp:sp>
    <dsp:sp modelId="{5E780FE9-0558-4F7E-8D0C-16E752251792}">
      <dsp:nvSpPr>
        <dsp:cNvPr id="0" name=""/>
        <dsp:cNvSpPr/>
      </dsp:nvSpPr>
      <dsp:spPr>
        <a:xfrm>
          <a:off x="4158675" y="143455"/>
          <a:ext cx="2101086" cy="98676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accent4">
                  <a:lumMod val="50000"/>
                </a:schemeClr>
              </a:solidFill>
            </a:rPr>
            <a:t>развлечения</a:t>
          </a:r>
          <a:endParaRPr lang="ru-RU" sz="2000" i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158675" y="143455"/>
        <a:ext cx="2101086" cy="986763"/>
      </dsp:txXfrm>
    </dsp:sp>
    <dsp:sp modelId="{809FC1BD-13C6-4F9D-AF3D-45FCF475C81D}">
      <dsp:nvSpPr>
        <dsp:cNvPr id="0" name=""/>
        <dsp:cNvSpPr/>
      </dsp:nvSpPr>
      <dsp:spPr>
        <a:xfrm>
          <a:off x="5373069" y="2285570"/>
          <a:ext cx="2250603" cy="876669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accent4">
                  <a:lumMod val="50000"/>
                </a:schemeClr>
              </a:solidFill>
            </a:rPr>
            <a:t>праздники</a:t>
          </a:r>
          <a:endParaRPr lang="ru-RU" sz="2400" i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373069" y="2285570"/>
        <a:ext cx="2250603" cy="876669"/>
      </dsp:txXfrm>
    </dsp:sp>
    <dsp:sp modelId="{7DDB65D7-20FC-42F9-9F52-F9652E627789}">
      <dsp:nvSpPr>
        <dsp:cNvPr id="0" name=""/>
        <dsp:cNvSpPr/>
      </dsp:nvSpPr>
      <dsp:spPr>
        <a:xfrm>
          <a:off x="4380932" y="4570599"/>
          <a:ext cx="3305552" cy="869366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accent4">
                  <a:lumMod val="50000"/>
                </a:schemeClr>
              </a:solidFill>
            </a:rPr>
            <a:t>самостоятельная деятельность </a:t>
          </a:r>
          <a:endParaRPr lang="ru-RU" sz="2000" i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380932" y="4570599"/>
        <a:ext cx="3305552" cy="869366"/>
      </dsp:txXfrm>
    </dsp:sp>
    <dsp:sp modelId="{8808DD9D-9485-48CA-AAB1-7710C8623616}">
      <dsp:nvSpPr>
        <dsp:cNvPr id="0" name=""/>
        <dsp:cNvSpPr/>
      </dsp:nvSpPr>
      <dsp:spPr>
        <a:xfrm>
          <a:off x="1159245" y="4641280"/>
          <a:ext cx="2614808" cy="106445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accent4">
                  <a:lumMod val="50000"/>
                </a:schemeClr>
              </a:solidFill>
            </a:rPr>
            <a:t>творчество</a:t>
          </a:r>
          <a:endParaRPr lang="ru-RU" sz="2400" i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59245" y="4641280"/>
        <a:ext cx="2614808" cy="10644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0CB358-B5D5-4265-AFBA-FA5E14EA92D8}">
      <dsp:nvSpPr>
        <dsp:cNvPr id="0" name=""/>
        <dsp:cNvSpPr/>
      </dsp:nvSpPr>
      <dsp:spPr>
        <a:xfrm>
          <a:off x="694565" y="2672"/>
          <a:ext cx="2560859" cy="128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Виды развлечений:</a:t>
          </a:r>
          <a:endParaRPr lang="ru-RU" sz="2800" kern="1200" dirty="0">
            <a:latin typeface="Monotype Corsiva" pitchFamily="66" charset="0"/>
          </a:endParaRPr>
        </a:p>
      </dsp:txBody>
      <dsp:txXfrm>
        <a:off x="694565" y="2672"/>
        <a:ext cx="2560859" cy="1285547"/>
      </dsp:txXfrm>
    </dsp:sp>
    <dsp:sp modelId="{8D33CE5D-0D12-4B8B-86C3-E124F8C3EB05}">
      <dsp:nvSpPr>
        <dsp:cNvPr id="0" name=""/>
        <dsp:cNvSpPr/>
      </dsp:nvSpPr>
      <dsp:spPr>
        <a:xfrm>
          <a:off x="694565" y="1352497"/>
          <a:ext cx="2749511" cy="128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концерты: тематические, музыкально-литературные и др.; </a:t>
          </a:r>
          <a:endParaRPr lang="ru-RU" sz="1600" i="1" kern="1200" dirty="0"/>
        </a:p>
      </dsp:txBody>
      <dsp:txXfrm>
        <a:off x="694565" y="1352497"/>
        <a:ext cx="2749511" cy="1285547"/>
      </dsp:txXfrm>
    </dsp:sp>
    <dsp:sp modelId="{A93B8872-BAA5-403F-A738-4A706B2F0761}">
      <dsp:nvSpPr>
        <dsp:cNvPr id="0" name=""/>
        <dsp:cNvSpPr/>
      </dsp:nvSpPr>
      <dsp:spPr>
        <a:xfrm>
          <a:off x="694565" y="2702323"/>
          <a:ext cx="2719400" cy="128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познавательные вечера</a:t>
          </a:r>
          <a:endParaRPr lang="ru-RU" sz="1600" i="1" kern="1200" dirty="0"/>
        </a:p>
      </dsp:txBody>
      <dsp:txXfrm>
        <a:off x="694565" y="2702323"/>
        <a:ext cx="2719400" cy="1285547"/>
      </dsp:txXfrm>
    </dsp:sp>
    <dsp:sp modelId="{E8FBFC2A-6A53-4CAA-B139-EED8A7B6B4B4}">
      <dsp:nvSpPr>
        <dsp:cNvPr id="0" name=""/>
        <dsp:cNvSpPr/>
      </dsp:nvSpPr>
      <dsp:spPr>
        <a:xfrm>
          <a:off x="694565" y="4052148"/>
          <a:ext cx="2719400" cy="128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спортивные: игры, соревнования, эстафеты, аттракционы и др.;</a:t>
          </a:r>
          <a:endParaRPr lang="ru-RU" sz="1600" i="1" kern="1200" dirty="0"/>
        </a:p>
      </dsp:txBody>
      <dsp:txXfrm>
        <a:off x="694565" y="4052148"/>
        <a:ext cx="2719400" cy="1285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CE64-B5A5-4DCF-8428-223A3297B3B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7447-17D2-4E71-8A48-84F773A7D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571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культурно-досуговой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деятельности в детском саду.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Содержимое 10" descr="untitled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24" y="2548548"/>
            <a:ext cx="7572428" cy="366653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организации праздников как особого вида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деятельности следует соблюдать принципы, характерные для русской праздничной традиции, - душевное возвышение и просветление, единение людей, раскрытие творческих сил, состояние всеобщей гармонии.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Ольга\Desktop\Camera\WhatsApp Images\IMG-20201225-WA0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98762"/>
            <a:ext cx="4269340" cy="3202005"/>
          </a:xfrm>
          <a:prstGeom prst="rect">
            <a:avLst/>
          </a:prstGeom>
          <a:noFill/>
        </p:spPr>
      </p:pic>
      <p:pic>
        <p:nvPicPr>
          <p:cNvPr id="6148" name="Picture 4" descr="C:\Users\Ольга\Desktop\Camera\WhatsApp Images\IMG-20210304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5" y="2857496"/>
            <a:ext cx="4229101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это целенаправленная познавательная деятельность по приобретению систематических знаний в какой-либо сфере науки, искусства, культуры и техники, управляемая самой личностью. Именно в процессе самостоятельной деятельности развивается личность ребенка, раскрываются его способности, творческий потенциал, реализуются духовные интересы. Самостоятельная деятельность происходит в свободное время, осуществляется под руководством взрослых и может быть опосредованной или прямой.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День семьи любви и верности\20210708_093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0200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Ольга\Desktop\День семьи любви и верности\20210708_094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702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pPr marL="0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совокупность видов деятельности, ориентированных на удовлетворение физических, духовных и социальных потребностей людей в свободное время и связанных преимущественно с отдыхом и развлечениями (играми, танцами, любительскими занятиями, занятием физкультурой и спортом) 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Досуги могут проводиться как для детей, также и совместно с родителями.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Совместные спортивные досуги и праздники не только вызывают положительные эмоции у детей и их родителей, но так же являются способом приобщения семей воспитанников к здоровому образу жизни.</a:t>
            </a:r>
            <a:r>
              <a:rPr lang="ru-RU" sz="1600" i="1" dirty="0" smtClean="0">
                <a:solidFill>
                  <a:srgbClr val="FF0000"/>
                </a:solidFill>
              </a:rPr>
              <a:t/>
            </a:r>
            <a:br>
              <a:rPr lang="ru-RU" sz="1600" i="1" dirty="0" smtClean="0">
                <a:solidFill>
                  <a:srgbClr val="FF0000"/>
                </a:solidFill>
              </a:rPr>
            </a:br>
            <a:endParaRPr lang="ru-RU" sz="1600" dirty="0"/>
          </a:p>
        </p:txBody>
      </p:sp>
      <p:pic>
        <p:nvPicPr>
          <p:cNvPr id="7171" name="Picture 3" descr="C:\Users\Ольга\Desktop\день победы\20210429_104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2634892" cy="3513188"/>
          </a:xfrm>
          <a:prstGeom prst="rect">
            <a:avLst/>
          </a:prstGeom>
          <a:noFill/>
        </p:spPr>
      </p:pic>
      <p:pic>
        <p:nvPicPr>
          <p:cNvPr id="7172" name="Picture 4" descr="C:\Users\Ольга\Desktop\Camera\WhatsApp Images\IMG-20210119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324352" cy="324326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500990" cy="5000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marL="0" algn="ctr">
              <a:lnSpc>
                <a:spcPct val="160000"/>
              </a:lnSpc>
              <a:buNone/>
            </a:pPr>
            <a:r>
              <a:rPr lang="ru-RU" sz="3400" dirty="0" smtClean="0"/>
              <a:t>	</a:t>
            </a:r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5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перечисленные виды </a:t>
            </a:r>
            <a:r>
              <a:rPr lang="ru-RU" sz="55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5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деятельности очень интересные, разнообразные и доступные для </a:t>
            </a:r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5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Каждый ребенок – это, прежде всего личность, обладающая своим характером, способностями, интересами, а также богатым внутренним миром. И задача взрослого помочь ребенку найти оптимальный для его возраста, здоровья и эмоционального благополучия вид </a:t>
            </a:r>
            <a:r>
              <a:rPr lang="ru-RU" sz="55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5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lnSpc>
                <a:spcPct val="160000"/>
              </a:lnSpc>
              <a:buNone/>
            </a:pPr>
            <a:endParaRPr lang="ru-RU" sz="5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60000"/>
              </a:lnSpc>
              <a:buNone/>
            </a:pPr>
            <a:r>
              <a:rPr lang="ru-RU" sz="5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Педагогу важно найти такой баланс между самостоятельной</a:t>
            </a:r>
            <a:r>
              <a:rPr lang="en-US" sz="5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активностью детей и педагогически</a:t>
            </a:r>
            <a:r>
              <a:rPr lang="en-US" sz="5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организованным досугом, чтобы мероприятия и праздники не становились самоцелью, а органично вплетались в жизнь дошкольного учреждения.</a:t>
            </a:r>
          </a:p>
          <a:p>
            <a:pPr marL="0" algn="just">
              <a:lnSpc>
                <a:spcPct val="160000"/>
              </a:lnSpc>
              <a:buNone/>
            </a:pPr>
            <a:endParaRPr lang="ru-RU" sz="3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714356"/>
            <a:ext cx="6429420" cy="427809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44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</a:t>
            </a:r>
          </a:p>
          <a:p>
            <a:pPr algn="ctr"/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воспитатель МДОУ «Детский сад №45»</a:t>
            </a:r>
          </a:p>
          <a:p>
            <a:pPr algn="ctr"/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Куренкова Ольга </a:t>
            </a:r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Владимировна</a:t>
            </a:r>
          </a:p>
          <a:p>
            <a:pPr algn="ctr"/>
            <a:r>
              <a:rPr lang="ru-RU" sz="200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2021г.</a:t>
            </a:r>
            <a:endParaRPr lang="ru-RU" sz="20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92150"/>
            <a:ext cx="6896100" cy="41656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системе дошкольного образовательного учреждения деятельность,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реализуемая в свободное время, определяется, как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Является не только приоритетным направлением организации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 ребёнка, способствующей развитию его личности, но и важной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сферой индивидуализации и социализации дошкольника.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276475"/>
            <a:ext cx="6611938" cy="33623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5412569"/>
              </p:ext>
            </p:extLst>
          </p:nvPr>
        </p:nvGraphicFramePr>
        <p:xfrm>
          <a:off x="457200" y="571480"/>
          <a:ext cx="8258204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ДОУ в организации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деятельности в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соответствии с ФГОС: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детей, в том числе их эмоционального благополучия;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Сохранение и поддержка индивидуальности ребёнка, развитие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индивидуальных способностей и творческого потенциала каждого ребёнка, как субъекта отношений с людьми, миром и самим собой;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общей культуры воспитанников, развитие их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нравственных, интеллектуальных, физических, эстетических качеств,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инициативности, самостоятельности и ответственности, формирование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предпосылок учебной деятельности;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среды, соответствующей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возрастным и индивидуальным особенностям детей.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FF00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деятельность закрепляет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знания детей об окружающим мире, развитии речи, творческую инициативу и эстетический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вкус;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Способствуют становлению личности ребенка, формированию нравственных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представлений;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Продуманная организация свободного времени ребенка имеет большое значение для раскрытия его таланта и общего развития.</a:t>
            </a:r>
          </a:p>
        </p:txBody>
      </p:sp>
      <p:pic>
        <p:nvPicPr>
          <p:cNvPr id="1027" name="Picture 3" descr="C:\Users\Ольга\Desktop\Camera\WhatsApp Images\IMG-20201119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4" y="2000240"/>
            <a:ext cx="4722297" cy="35417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358246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носят компенсационный характер: возмещают рутину будничной и однообразной обстановки. Оно должно быть красочным моментом в жизни ребёнка, обогащающим его впечатления и развивающим творческую активность. Развлечения способствуют всестороннему развитию, знакомят с различными видами искусства, пробуждают радостные чувства, поднимают настроение и жизненный тонус.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Ольга\Desktop\фото выпуск 21г\IMG-407e18eea5edf0eb8f30002d99c22f9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42620"/>
            <a:ext cx="4040188" cy="3026985"/>
          </a:xfrm>
          <a:prstGeom prst="rect">
            <a:avLst/>
          </a:prstGeom>
          <a:noFill/>
        </p:spPr>
      </p:pic>
      <p:pic>
        <p:nvPicPr>
          <p:cNvPr id="2051" name="Picture 3" descr="C:\Users\Ольга\Desktop\фото выпуск 21г\20200324_111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2426235"/>
            <a:ext cx="2774946" cy="36999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57158" y="785794"/>
          <a:ext cx="4138642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Users\Ольга\Desktop\фото выпуск 21г\20200524_182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214554"/>
            <a:ext cx="4471990" cy="31076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22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– это день, объединяющий всех, наполненный радостью и весельем. Праздники в детском саду имеют свои цели и задачи, главная из которых – создать у детей радостное настроение, вызвать положительный эмоциональный подъем и сформировать праздничную культуру. Деятельность в праздничные дни и во время праздника формирует художественный вкус, способствует взаимопониманию со сверстниками и взрослыми.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dirty="0"/>
          </a:p>
        </p:txBody>
      </p:sp>
      <p:pic>
        <p:nvPicPr>
          <p:cNvPr id="4099" name="Picture 3" descr="C:\Users\Ольга\Desktop\20210607_193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56" y="2571750"/>
            <a:ext cx="3816088" cy="3554413"/>
          </a:xfrm>
          <a:prstGeom prst="rect">
            <a:avLst/>
          </a:prstGeom>
          <a:noFill/>
        </p:spPr>
      </p:pic>
      <p:pic>
        <p:nvPicPr>
          <p:cNvPr id="4100" name="Picture 4" descr="C:\Users\Ольга\Desktop\IMG-d013f74e19a0e63e1bd125845c0c3f8a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34481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467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культурно-досуговой деятельности в детском саду.</vt:lpstr>
      <vt:lpstr> В системе дошкольного образовательного учреждения деятельность, реализуемая в свободное время, определяется, как культурно-досуговая. Является не только приоритетным направлением организации деятельности ребёнка, способствующей развитию его личности, но и важной сферой индивидуализации и социализации дошкольника. </vt:lpstr>
      <vt:lpstr>Слайд 3</vt:lpstr>
      <vt:lpstr>Слайд 4</vt:lpstr>
      <vt:lpstr>Слайд 5</vt:lpstr>
      <vt:lpstr>Слайд 6</vt:lpstr>
      <vt:lpstr>Развлечения – носят компенсационный характер: возмещают рутину будничной и однообразной обстановки. Оно должно быть красочным моментом в жизни ребёнка, обогащающим его впечатления и развивающим творческую активность. Развлечения способствуют всестороннему развитию, знакомят с различными видами искусства, пробуждают радостные чувства, поднимают настроение и жизненный тонус. </vt:lpstr>
      <vt:lpstr> </vt:lpstr>
      <vt:lpstr>Праздник – это день, объединяющий всех, наполненный радостью и весельем. Праздники в детском саду имеют свои цели и задачи, главная из которых – создать у детей радостное настроение, вызвать положительный эмоциональный подъем и сформировать праздничную культуру. Деятельность в праздничные дни и во время праздника формирует художественный вкус, способствует взаимопониманию со сверстниками и взрослыми.  </vt:lpstr>
      <vt:lpstr>При организации праздников как особого вида культурно-досуговой деятельности следует соблюдать принципы, характерные для русской праздничной традиции, - душевное возвышение и просветление, единение людей, раскрытие творческих сил, состояние всеобщей гармонии.</vt:lpstr>
      <vt:lpstr>Самостоятельная деятельность – это целенаправленная познавательная деятельность по приобретению систематических знаний в какой-либо сфере науки, искусства, культуры и техники, управляемая самой личностью. Именно в процессе самостоятельной деятельности развивается личность ребенка, раскрываются его способности, творческий потенциал, реализуются духовные интересы. Самостоятельная деятельность происходит в свободное время, осуществляется под руководством взрослых и может быть опосредованной или прямой.  </vt:lpstr>
      <vt:lpstr>Досуг – совокупность видов деятельности, ориентированных на удовлетворение физических, духовных и социальных потребностей людей в свободное время и связанных преимущественно с отдыхом и развлечениями (играми, танцами, любительскими занятиями, занятием физкультурой и спортом) .  Досуги могут проводиться как для детей, также и совместно с родителями.   Совместные спортивные досуги и праздники не только вызывают положительные эмоции у детей и их родителей, но так же являются способом приобщения семей воспитанников к здоровому образу жизни. 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Ольга</cp:lastModifiedBy>
  <cp:revision>75</cp:revision>
  <dcterms:created xsi:type="dcterms:W3CDTF">2013-04-14T15:31:21Z</dcterms:created>
  <dcterms:modified xsi:type="dcterms:W3CDTF">2021-10-27T14:52:31Z</dcterms:modified>
</cp:coreProperties>
</file>