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57" r:id="rId6"/>
    <p:sldId id="260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5760"/>
            <a:ext cx="7772400" cy="21570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Двигательная активность, как фактор укрепления и развития дошкольников.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воспитатель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МДОУ «Детский сад №45»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Куренкова Ольга Владимировна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81889" cy="91440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900331"/>
            <a:ext cx="4079632" cy="465640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Немаловажное значение отводится активному отдыху:</a:t>
            </a:r>
          </a:p>
          <a:p>
            <a:r>
              <a:rPr lang="ru-RU" sz="2400" b="1" dirty="0" smtClean="0"/>
              <a:t> - физкультурные  досуги;</a:t>
            </a:r>
          </a:p>
          <a:p>
            <a:pPr>
              <a:buFontTx/>
              <a:buChar char="-"/>
            </a:pPr>
            <a:r>
              <a:rPr lang="ru-RU" sz="2400" b="1" dirty="0" smtClean="0"/>
              <a:t>физкультурно-спортивные праздники;</a:t>
            </a:r>
          </a:p>
          <a:p>
            <a:r>
              <a:rPr lang="ru-RU" sz="2400" b="1" dirty="0" smtClean="0"/>
              <a:t>- игры; </a:t>
            </a:r>
          </a:p>
          <a:p>
            <a:r>
              <a:rPr lang="ru-RU" sz="2400" b="1" dirty="0" smtClean="0"/>
              <a:t>- соревнования; </a:t>
            </a:r>
          </a:p>
          <a:p>
            <a:r>
              <a:rPr lang="ru-RU" sz="2400" b="1" dirty="0" smtClean="0"/>
              <a:t>- олимпиады   и т.д.</a:t>
            </a:r>
          </a:p>
          <a:p>
            <a:endParaRPr lang="ru-RU" sz="2400" dirty="0"/>
          </a:p>
        </p:txBody>
      </p:sp>
      <p:pic>
        <p:nvPicPr>
          <p:cNvPr id="3" name="Picture 2" descr="C:\Users\Ольга\Desktop\Camera новые\20180528_101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443" y="1282700"/>
            <a:ext cx="4726745" cy="35847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5958939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Таким образом, предполагаемые виды двигательной деятельности, дополняя и обогащая друг друга, в совокупности обеспечивают необходимую двигательную активность каждого ребенка в течении всего времени пребывания его в дошкольном учреждении.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Ольга\Desktop\Camera новые\20180528_094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219"/>
            <a:ext cx="8229600" cy="39389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Среди многообразных факторов, влияющих на состояние здоровья и работоспособность растущего организма, одним из главных является двигательная активность– это естественная потребность в движении, удовлетворение которой является важнейшим условием всестороннего развития и воспитания ребенка.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Ольга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48111"/>
            <a:ext cx="5430129" cy="35098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8674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    Особенно большое количество движений требуется растущему организму. Неподвижность для маленьких детей утомительна, она приводит к замедлению роста, задержке умственного развития и снижению сопротивляемости инфекционным заболеваниям. В огромном количестве движений ребенка проявляется естественное стремление к физическому и психическому совершенствованию. Разнообразная мышечная деятельность благотворно сказывается на физиологических функциях всего организма, помогает приспосабливаться к различным условиям внешней среды.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012" y="4445390"/>
            <a:ext cx="3249637" cy="241260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082"/>
            <a:ext cx="8229600" cy="1167620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Задачами </a:t>
            </a:r>
            <a:r>
              <a:rPr lang="ru-RU" sz="2800" dirty="0" smtClean="0"/>
              <a:t>развития двигательной активности у ребенка дошкольного возраста является: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8972"/>
            <a:ext cx="7737231" cy="50784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• воспитание потребности в здоровом образе жизни;</a:t>
            </a:r>
          </a:p>
          <a:p>
            <a:r>
              <a:rPr lang="ru-RU" dirty="0" smtClean="0"/>
              <a:t>• формирование жизненно-необходимых двигательных умений и навыков в соответствии с индивидуальными особенностями и состоянием здоровья ребенка;</a:t>
            </a:r>
          </a:p>
          <a:p>
            <a:r>
              <a:rPr lang="ru-RU" dirty="0" smtClean="0"/>
              <a:t>• формирование моральных качеств (выносливости, силы воли);</a:t>
            </a:r>
          </a:p>
          <a:p>
            <a:r>
              <a:rPr lang="ru-RU" dirty="0" smtClean="0"/>
              <a:t>• развитие интереса к физическим упражнениям и подвижным играм;</a:t>
            </a:r>
          </a:p>
          <a:p>
            <a:r>
              <a:rPr lang="ru-RU" dirty="0" smtClean="0"/>
              <a:t>• создание условий для реализации потребности детей в двигательной активности;</a:t>
            </a:r>
          </a:p>
          <a:p>
            <a:r>
              <a:rPr lang="ru-RU" dirty="0" smtClean="0"/>
              <a:t>• профилактика простудных заболеваний;</a:t>
            </a:r>
          </a:p>
          <a:p>
            <a:r>
              <a:rPr lang="ru-RU" dirty="0" smtClean="0"/>
              <a:t>• профилактическая работа, направленная на предупреждение отклонений в физическом развитии;</a:t>
            </a:r>
          </a:p>
          <a:p>
            <a:r>
              <a:rPr lang="ru-RU" dirty="0" smtClean="0"/>
              <a:t>• выявление интересов, склонностей и способностей детей в двигательной деятельности и реализации их через систему спортивно-оздоровительной работы.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0" y="0"/>
            <a:ext cx="5120640" cy="122389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Формы организации физкультурно-оздоровительной работы: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5754" y="2996418"/>
            <a:ext cx="7948245" cy="323557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b="1" dirty="0" smtClean="0">
                <a:solidFill>
                  <a:srgbClr val="0000FF"/>
                </a:solidFill>
              </a:rPr>
              <a:t>физкультурные занятия;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подвижные игры;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утренняя гимнастика;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двигательно-оздоровительные физкультминутки;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прогулки;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гимнастика после сна;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физкультурные досуги, праздники;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самостоятельная двигательная активность;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• работа с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676456" cy="310896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00FF"/>
                </a:solidFill>
              </a:rPr>
              <a:t>Основная форма обучения двигательным навыкам и развития двигательной активности детей происходит в непосредственно образовательной деятельности. 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Дети, регулярно занимающиеся физкультурой, имеют преимущества перед малоподвижными: они лучше выглядят, здоровее психически, менее подвержены стрессу и напряжению, лучше спят, у них меньше проблем со здоровьем.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На физкультурных занятиях дети выполняют физические упражнения, позволяющие развивать, мышцы плечевого пояса, спины, живота, ног, координационные способности. Совершенствуют умения и навыки, развивают  быстроту, ловкость, гибкость, силу, выносливость и способствуют активизации всех основных физиологических функций организма, наряду с чем усиливается деятельность сердечно – сосудистой и дыхательной систем, повышается обмен веществ.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Ольга\Desktop\Camera новые\20180406_082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68283"/>
            <a:ext cx="4038600" cy="2954214"/>
          </a:xfrm>
          <a:prstGeom prst="rect">
            <a:avLst/>
          </a:prstGeom>
          <a:noFill/>
        </p:spPr>
      </p:pic>
      <p:pic>
        <p:nvPicPr>
          <p:cNvPr id="3" name="Picture 3" descr="C:\Users\Ольга\Desktop\Новая папка Оля\Camera все\20180316_101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40148"/>
            <a:ext cx="4038600" cy="29964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52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436" y="0"/>
            <a:ext cx="3967089" cy="602097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b="1" dirty="0" smtClean="0"/>
              <a:t>II место в двигательном режиме детей принадлежит физкультурно-оздоровительным мероприятиям. </a:t>
            </a:r>
          </a:p>
          <a:p>
            <a:pPr algn="just"/>
            <a:r>
              <a:rPr lang="ru-RU" sz="2400" b="1" dirty="0" smtClean="0"/>
              <a:t>К ним относятся общеизвестные виды двигательной деятельности: </a:t>
            </a:r>
          </a:p>
          <a:p>
            <a:pPr algn="just">
              <a:buFontTx/>
              <a:buChar char="-"/>
            </a:pPr>
            <a:r>
              <a:rPr lang="ru-RU" sz="2400" b="1" dirty="0" smtClean="0"/>
              <a:t>утренняя гимнастика; </a:t>
            </a:r>
          </a:p>
          <a:p>
            <a:pPr algn="just"/>
            <a:r>
              <a:rPr lang="ru-RU" sz="2400" b="1" dirty="0" smtClean="0"/>
              <a:t>- подвижные игры и физические упражнения во время прогулок; </a:t>
            </a:r>
          </a:p>
          <a:p>
            <a:pPr algn="just"/>
            <a:r>
              <a:rPr lang="ru-RU" sz="2400" b="1" dirty="0" smtClean="0"/>
              <a:t>- физкультминутки на занятиях с умственной нагрузкой и т.д.</a:t>
            </a:r>
          </a:p>
        </p:txBody>
      </p:sp>
      <p:pic>
        <p:nvPicPr>
          <p:cNvPr id="3" name="Picture 2" descr="C:\Users\Ольга\Desktop\Camera новые\20180406_082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729" y="1589648"/>
            <a:ext cx="4628270" cy="35268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436098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/>
              <a:t>Необходимо формирование активной деятельности, интереса и потребности в физическом самосовершенствовании, получении удовольствий от игр, упражнений, танцев. Надо сделать так, чтобы ребенок хотел быть здоровым, ловким, сильным, смелым. Любил играть в подвижные игры, больше бывать на природе, проявлять волевые усилия, преодолевать трудности физического и психологического характера.</a:t>
            </a:r>
            <a:br>
              <a:rPr lang="ru-RU" sz="2800" dirty="0" smtClean="0"/>
            </a:br>
            <a:r>
              <a:rPr lang="ru-RU" sz="2800" dirty="0" smtClean="0"/>
              <a:t>Вопросы воспитания здорового ребенка должны решаться в тесном контакте с семьей</a:t>
            </a:r>
            <a:r>
              <a:rPr lang="ru-RU" sz="24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9150"/>
            <a:ext cx="8229600" cy="161778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III место отводится самостоятельной двигательной деятельности, возникающей по инициативе детей. Самостоятельная деятельность является важным источником активности и саморазвития ребенка.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esktop\Camera новые\20180910_111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83" y="2391508"/>
            <a:ext cx="4272305" cy="3274081"/>
          </a:xfrm>
          <a:prstGeom prst="rect">
            <a:avLst/>
          </a:prstGeom>
          <a:noFill/>
        </p:spPr>
      </p:pic>
      <p:pic>
        <p:nvPicPr>
          <p:cNvPr id="6" name="Picture 3" descr="C:\Users\Ольга\Desktop\Новая папка Оля\Camera все\20180316_1112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31162" y="2460427"/>
            <a:ext cx="4230064" cy="31918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389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Двигательная активность, как фактор укрепления и развития дошкольников.</vt:lpstr>
      <vt:lpstr>   Среди многообразных факторов, влияющих на состояние здоровья и работоспособность растущего организма, одним из главных является двигательная активность– это естественная потребность в движении, удовлетворение которой является важнейшим условием всестороннего развития и воспитания ребенка.     </vt:lpstr>
      <vt:lpstr>     Особенно большое количество движений требуется растущему организму. Неподвижность для маленьких детей утомительна, она приводит к замедлению роста, задержке умственного развития и снижению сопротивляемости инфекционным заболеваниям. В огромном количестве движений ребенка проявляется естественное стремление к физическому и психическому совершенствованию. Разнообразная мышечная деятельность благотворно сказывается на физиологических функциях всего организма, помогает приспосабливаться к различным условиям внешней среды. </vt:lpstr>
      <vt:lpstr>Задачами развития двигательной активности у ребенка дошкольного возраста является:</vt:lpstr>
      <vt:lpstr>Формы организации физкультурно-оздоровительной работы: </vt:lpstr>
      <vt:lpstr>Основная форма обучения двигательным навыкам и развития двигательной активности детей происходит в непосредственно образовательной деятельности.  Дети, регулярно занимающиеся физкультурой, имеют преимущества перед малоподвижными: они лучше выглядят, здоровее психически, менее подвержены стрессу и напряжению, лучше спят, у них меньше проблем со здоровьем. На физкультурных занятиях дети выполняют физические упражнения, позволяющие развивать, мышцы плечевого пояса, спины, живота, ног, координационные способности. Совершенствуют умения и навыки, развивают  быстроту, ловкость, гибкость, силу, выносливость и способствуют активизации всех основных физиологических функций организма, наряду с чем усиливается деятельность сердечно – сосудистой и дыхательной систем, повышается обмен веществ.</vt:lpstr>
      <vt:lpstr>Слайд 7</vt:lpstr>
      <vt:lpstr> Необходимо формирование активной деятельности, интереса и потребности в физическом самосовершенствовании, получении удовольствий от игр, упражнений, танцев. Надо сделать так, чтобы ребенок хотел быть здоровым, ловким, сильным, смелым. Любил играть в подвижные игры, больше бывать на природе, проявлять волевые усилия, преодолевать трудности физического и психологического характера. Вопросы воспитания здорового ребенка должны решаться в тесном контакте с семьей. </vt:lpstr>
      <vt:lpstr>III место отводится самостоятельной двигательной деятельности, возникающей по инициативе детей. Самостоятельная деятельность является важным источником активности и саморазвития ребенка. </vt:lpstr>
      <vt:lpstr>Слайд 10</vt:lpstr>
      <vt:lpstr>Таким образом, предполагаемые виды двигательной деятельности, дополняя и обогащая друг друга, в совокупности обеспечивают необходимую двигательную активность каждого ребенка в течении всего времени пребывания его в дошкольном учреждении.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Ольга</cp:lastModifiedBy>
  <cp:revision>24</cp:revision>
  <dcterms:created xsi:type="dcterms:W3CDTF">2014-08-01T19:25:21Z</dcterms:created>
  <dcterms:modified xsi:type="dcterms:W3CDTF">2018-10-15T16:07:38Z</dcterms:modified>
</cp:coreProperties>
</file>