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3" r:id="rId5"/>
    <p:sldId id="265" r:id="rId6"/>
    <p:sldId id="264" r:id="rId7"/>
    <p:sldId id="261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04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28.10.2016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85720" y="1772816"/>
            <a:ext cx="8572560" cy="3434898"/>
            <a:chOff x="1115616" y="-12703"/>
            <a:chExt cx="7165477" cy="508619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-12703"/>
              <a:ext cx="7165477" cy="1139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4400" b="1" dirty="0">
                <a:ln w="190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572181"/>
              <a:ext cx="5084703" cy="501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8786842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\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Готовность ребенка к школе или главные факторы, влияющие на успешное обучение.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all" normalizeH="0" baseline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 МДОУ «Детский сад №45»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Куренкова Ольга Владимировна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2016 </a:t>
            </a:r>
            <a:endParaRPr kumimoji="0" lang="ru-RU" sz="2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1714488"/>
            <a:ext cx="6500858" cy="314327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нужно знать родителям, занимаясь с ребенком дома?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Домашние занятия с ребенком очень полезны и необходимы будущему первокласснику. Они положительно влияют на развитие ребенка и помогают в сближении всех членов семьи, установлении доверительных отношений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214446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Занимаясь с ребенком дома, даже не обязательно отводить для этого какое-то конкретное время, развивать своего малыша можно постоянно.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льга\Desktop\Camera\20161012_1106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237" y="2736453"/>
            <a:ext cx="4314055" cy="3357586"/>
          </a:xfrm>
          <a:prstGeom prst="rect">
            <a:avLst/>
          </a:prstGeom>
          <a:noFill/>
        </p:spPr>
      </p:pic>
      <p:pic>
        <p:nvPicPr>
          <p:cNvPr id="1029" name="Picture 5" descr="C:\Users\Ольга\Desktop\Camera\20160727_1605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305286" y="2695584"/>
            <a:ext cx="4286280" cy="34671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643866" cy="171451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Большую помощь родителям могут оказать различные развивающие игры, но при этом очень важно, чтобы они соответствовали возрасту ребенка.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esktop\Camera\20161025_160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391" y="2571750"/>
            <a:ext cx="4739217" cy="355441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399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Дома очень важно развивать мелкую моторику ребенка, то есть его руки и пальчики. Это необходимо для того, чтобы у ребенка в первом классе не было проблем с письмом</a:t>
            </a:r>
            <a:r>
              <a:rPr lang="ru-RU" sz="2400" dirty="0" smtClean="0"/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льга\Desktop\Camera\20160912_0924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7430"/>
            <a:ext cx="4038600" cy="3113095"/>
          </a:xfrm>
          <a:prstGeom prst="rect">
            <a:avLst/>
          </a:prstGeom>
          <a:noFill/>
        </p:spPr>
      </p:pic>
      <p:pic>
        <p:nvPicPr>
          <p:cNvPr id="3076" name="Picture 4" descr="C:\Users\Ольга\Desktop\Camera\20160727_095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743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85752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того момента, когда ваш ребенок впервые переступит порог школы, начнется новый этап его жизни. Постарайтесь, чтобы этот этап начался с радостью, и чтобы так продолжалось на протяжении всего его обучения в школе. Ребенок всегда должен чувствовать вашу поддержку, ваше крепкое плечо, на которое можно облокотиться в трудных ситуациях.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 descr="C:\Users\Ольга\Desktop\Camera\20160621_113723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4643469" cy="319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3117"/>
            <a:ext cx="7772400" cy="1643074"/>
          </a:xfrm>
        </p:spPr>
        <p:txBody>
          <a:bodyPr/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142984"/>
            <a:ext cx="5857916" cy="4643471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273-ФЗ «Об образовании в РФ»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Статья 44. Права, обязанности и ответственность в сфере образования родителей (законных представителей) несовершеннолетних обучающихся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Образовательные организации оказывают помощь родителям (законным представителям) несовершеннолетних обучающихся в воспитании детей, охране и укреплении их физического и психического здоровья, развитии индивидуальных способностей и необходимой коррекции нарушений их развития.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6" y="1500174"/>
            <a:ext cx="6072231" cy="1785950"/>
          </a:xfrm>
        </p:spPr>
        <p:txBody>
          <a:bodyPr/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Готовность к обучению в школе является важнейшим итогом воспитания и обучения ребенка в детском саду и семье. Это целый комплекс знаний, умений и навыков, которыми должен владеть дошкольник.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3357562"/>
            <a:ext cx="214314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Готовность к школе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86380" y="3857628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4464843" y="4321975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358348" y="4357694"/>
            <a:ext cx="856462" cy="286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571736" y="3857628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857224" y="4143380"/>
            <a:ext cx="192882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Физиологическая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643174" y="4929198"/>
            <a:ext cx="164307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Нравственная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500562" y="4929198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Психологическая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072198" y="4071942"/>
            <a:ext cx="171451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Мыслительная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/>
          <a:p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Физиологическая готовность: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Этот аспект означает, что ребенок должен быть готов к обучению в школе физически. То есть состояние его здоровья должно позволять успешно проходить образовательную программу.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ьга\Desktop\Camera\20161026_0827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857496"/>
            <a:ext cx="4572032" cy="3643338"/>
          </a:xfrm>
          <a:prstGeom prst="rect">
            <a:avLst/>
          </a:prstGeom>
          <a:noFill/>
        </p:spPr>
      </p:pic>
      <p:pic>
        <p:nvPicPr>
          <p:cNvPr id="4100" name="Picture 4" descr="C:\Users\Ольга\Desktop\Camera\20160623_1038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93818" y="2422126"/>
            <a:ext cx="4514078" cy="335758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071546"/>
            <a:ext cx="6500858" cy="85725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Филиппинский тест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илипинский тест на зрелост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Нравственная готовность: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-Умение строить отношения с взрослым человеком;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-Умение общаться со сверстниками;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-Вежливость, сдержанность, послушание;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-Отношение к себе (отсутствие заниженной самооценки).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льга\Desktop\Camera\20160726_1006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0511" y="2469347"/>
            <a:ext cx="4572032" cy="3490942"/>
          </a:xfrm>
          <a:prstGeom prst="rect">
            <a:avLst/>
          </a:prstGeom>
          <a:noFill/>
        </p:spPr>
      </p:pic>
      <p:pic>
        <p:nvPicPr>
          <p:cNvPr id="5123" name="Picture 3" descr="C:\Users\Ольга\Desktop\Camera\20160623_1118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48706"/>
            <a:ext cx="4572032" cy="34377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829048" cy="5554683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tabLst>
                <a:tab pos="457200" algn="l"/>
              </a:tabLst>
            </a:pPr>
            <a:endParaRPr 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1" hangingPunct="1">
              <a:spcBef>
                <a:spcPct val="0"/>
              </a:spcBef>
              <a:tabLst>
                <a:tab pos="457200" algn="l"/>
              </a:tabLst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Психологическая готовность: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твердое желание учиться, получать знания; понимание важности и необходимости учения; проявление выраженного интереса к получению новых знаний;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умение слушать учителя и выполнять его задания (отнюдь не всегда интересные);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общаться со сверстниками и взрослыми (ребенок легко вступает в контакт, не агрессивен, умеет находить выход из проблемных ситуаций общения, признает авторитет взрослых);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определенный уровень развития мышления, памяти, внимания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Ольга\Desktop\Camera\20161013_092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32527" y="1853896"/>
            <a:ext cx="4799027" cy="366295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686172" cy="4697427"/>
          </a:xfrm>
        </p:spPr>
        <p:txBody>
          <a:bodyPr/>
          <a:lstStyle/>
          <a:p>
            <a:pPr lvl="0" algn="just" eaLnBrk="1" hangingPunct="1">
              <a:spcBef>
                <a:spcPct val="0"/>
              </a:spcBef>
              <a:tabLst>
                <a:tab pos="457200" algn="l"/>
              </a:tabLst>
            </a:pPr>
            <a:r>
              <a:rPr lang="ru-RU" sz="1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Мыслительная готовность: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важные показатели 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развитие мышления и речи;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полезно учить ребенка строить несложные рассуждения, делать выводы из прочитанного, увиденного, услышанного, используя слова: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потому, что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если, то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</a:t>
            </a: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ребенка задавать вопросы;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0"/>
              </a:spcBef>
              <a:buFontTx/>
              <a:buChar char="•"/>
              <a:tabLst>
                <a:tab pos="457200" algn="l"/>
              </a:tabLst>
            </a:pPr>
            <a:r>
              <a:rPr lang="ru-RU" sz="1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 является основой, на которой строится учебный процесс. Особенно важно владение монологической речью. 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Ольга\Desktop\Camera\20161027_094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56556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500174"/>
            <a:ext cx="6858048" cy="4929221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 6-7 годам ребенок должен: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-Знать свое имя, фамилию, адрес, имена членов семьи;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-Знать времена года, названия месяцев, дней недели, уметь различать цвета;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-Уметь пересчитывать группы предметов в пределах 10;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-Уметь увеличивать и уменьшать группу предметов на заданное количество; -Уметь уравнивать множество предметов;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-Уметь сравнивать группы предметов (больше, меньше, равно);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-Уметь объединять предметы в группы: мебель, транспорт, одежда, обувь, растения, животные и т.д.;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-Уметь находить в группе предметов «лишний»,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н-р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из группы «одежда» убрать цветок);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-Иметь элементарные представления об окружающем мире: о профессиях, о предметах живой и неживой природы, о правилах поведения в общественных местах;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-Иметь пространственные представления: право-лево; верх-низ; прямо, кругом,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под-над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из-за; из-под чего-либо;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-Уметь доброжелательно общаться с другими детьми;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-Слушать взрослых и уметь выполнять их распоряжения;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-Уметь обслуживать себя.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15082"/>
            <a:ext cx="6400800" cy="14287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467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Слайд 1</vt:lpstr>
      <vt:lpstr>Слайд 2</vt:lpstr>
      <vt:lpstr>Слайд 3</vt:lpstr>
      <vt:lpstr>Физиологическая готовность: Этот аспект означает, что ребенок должен быть готов к обучению в школе физически. То есть состояние его здоровья должно позволять успешно проходить образовательную программу.</vt:lpstr>
      <vt:lpstr>Филиппинский тест</vt:lpstr>
      <vt:lpstr>Нравственная готовность: -Умение строить отношения с взрослым человеком; -Умение общаться со сверстниками; -Вежливость, сдержанность, послушание; -Отношение к себе (отсутствие заниженной самооценки). </vt:lpstr>
      <vt:lpstr>Слайд 7</vt:lpstr>
      <vt:lpstr>Слайд 8</vt:lpstr>
      <vt:lpstr>К 6-7 годам ребенок должен: -Знать свое имя, фамилию, адрес, имена членов семьи; -Знать времена года, названия месяцев, дней недели, уметь различать цвета; -Уметь пересчитывать группы предметов в пределах 10; -Уметь увеличивать и уменьшать группу предметов на заданное количество; -Уметь уравнивать множество предметов; -Уметь сравнивать группы предметов (больше, меньше, равно); -Уметь объединять предметы в группы: мебель, транспорт, одежда, обувь, растения, животные и т.д.; -Уметь находить в группе предметов «лишний», (н-р, из группы «одежда» убрать цветок); -Иметь элементарные представления об окружающем мире: о профессиях, о предметах живой и неживой природы, о правилах поведения в общественных местах; -Иметь пространственные представления: право-лево; верх-низ; прямо, кругом, под-над; из-за; из-под чего-либо; -Уметь доброжелательно общаться с другими детьми; -Слушать взрослых и уметь выполнять их распоряжения; -Уметь обслуживать себя. </vt:lpstr>
      <vt:lpstr>Что нужно знать родителям, занимаясь с ребенком дома? Домашние занятия с ребенком очень полезны и необходимы будущему первокласснику. Они положительно влияют на развитие ребенка и помогают в сближении всех членов семьи, установлении доверительных отношений. </vt:lpstr>
      <vt:lpstr>Занимаясь с ребенком дома, даже не обязательно отводить для этого какое-то конкретное время, развивать своего малыша можно постоянно. </vt:lpstr>
      <vt:lpstr>Большую помощь родителям могут оказать различные развивающие игры, но при этом очень важно, чтобы они соответствовали возрасту ребенка.</vt:lpstr>
      <vt:lpstr>Слайд 13</vt:lpstr>
      <vt:lpstr>Дома очень важно развивать мелкую моторику ребенка, то есть его руки и пальчики. Это необходимо для того, чтобы у ребенка в первом классе не было проблем с письмом.</vt:lpstr>
      <vt:lpstr>С того момента, когда ваш ребенок впервые переступит порог школы, начнется новый этап его жизни. Постарайтесь, чтобы этот этап начался с радостью, и чтобы так продолжалось на протяжении всего его обучения в школе. Ребенок всегда должен чувствовать вашу поддержку, ваше крепкое плечо, на которое можно облокотиться в трудных ситуациях.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24</cp:revision>
  <dcterms:created xsi:type="dcterms:W3CDTF">2014-07-06T18:18:01Z</dcterms:created>
  <dcterms:modified xsi:type="dcterms:W3CDTF">2016-10-28T06:54:57Z</dcterms:modified>
</cp:coreProperties>
</file>